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Lst>
  <p:notesMasterIdLst>
    <p:notesMasterId r:id="rId22"/>
  </p:notesMasterIdLst>
  <p:handoutMasterIdLst>
    <p:handoutMasterId r:id="rId23"/>
  </p:handoutMasterIdLst>
  <p:sldIdLst>
    <p:sldId id="504" r:id="rId6"/>
    <p:sldId id="564" r:id="rId7"/>
    <p:sldId id="575" r:id="rId8"/>
    <p:sldId id="598" r:id="rId9"/>
    <p:sldId id="576" r:id="rId10"/>
    <p:sldId id="577" r:id="rId11"/>
    <p:sldId id="578" r:id="rId12"/>
    <p:sldId id="599" r:id="rId13"/>
    <p:sldId id="566" r:id="rId14"/>
    <p:sldId id="586" r:id="rId15"/>
    <p:sldId id="587" r:id="rId16"/>
    <p:sldId id="595" r:id="rId17"/>
    <p:sldId id="591" r:id="rId18"/>
    <p:sldId id="600" r:id="rId19"/>
    <p:sldId id="601" r:id="rId20"/>
    <p:sldId id="56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00CC00"/>
    <a:srgbClr val="E6550B"/>
    <a:srgbClr val="33CC33"/>
    <a:srgbClr val="00FF00"/>
    <a:srgbClr val="00FF99"/>
    <a:srgbClr val="003300"/>
    <a:srgbClr val="B2B2B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8830" autoAdjust="0"/>
  </p:normalViewPr>
  <p:slideViewPr>
    <p:cSldViewPr snapToGrid="0" snapToObjects="1">
      <p:cViewPr varScale="1">
        <p:scale>
          <a:sx n="90" d="100"/>
          <a:sy n="90" d="100"/>
        </p:scale>
        <p:origin x="2208"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6" d="100"/>
          <a:sy n="56" d="100"/>
        </p:scale>
        <p:origin x="183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Tao (RP)" userId="b14aa18c-bdf4-4f71-ab0c-40fad7cb0756" providerId="ADAL" clId="{9FCBBE84-CC34-407B-BB22-CE3A53A7D567}"/>
    <pc:docChg chg="undo custSel addSld delSld modSld sldOrd">
      <pc:chgData name="Andy Tao (RP)" userId="b14aa18c-bdf4-4f71-ab0c-40fad7cb0756" providerId="ADAL" clId="{9FCBBE84-CC34-407B-BB22-CE3A53A7D567}" dt="2020-10-09T09:42:48.577" v="894" actId="20577"/>
      <pc:docMkLst>
        <pc:docMk/>
      </pc:docMkLst>
      <pc:sldChg chg="modSp">
        <pc:chgData name="Andy Tao (RP)" userId="b14aa18c-bdf4-4f71-ab0c-40fad7cb0756" providerId="ADAL" clId="{9FCBBE84-CC34-407B-BB22-CE3A53A7D567}" dt="2020-10-09T09:38:21.899" v="886" actId="20577"/>
        <pc:sldMkLst>
          <pc:docMk/>
          <pc:sldMk cId="286039473" sldId="544"/>
        </pc:sldMkLst>
        <pc:spChg chg="mod">
          <ac:chgData name="Andy Tao (RP)" userId="b14aa18c-bdf4-4f71-ab0c-40fad7cb0756" providerId="ADAL" clId="{9FCBBE84-CC34-407B-BB22-CE3A53A7D567}" dt="2020-10-09T09:38:21.899" v="886" actId="20577"/>
          <ac:spMkLst>
            <pc:docMk/>
            <pc:sldMk cId="286039473" sldId="544"/>
            <ac:spMk id="8" creationId="{53D38CB6-7959-4D1C-A316-04F57D33B7A6}"/>
          </ac:spMkLst>
        </pc:spChg>
      </pc:sldChg>
      <pc:sldChg chg="modSp">
        <pc:chgData name="Andy Tao (RP)" userId="b14aa18c-bdf4-4f71-ab0c-40fad7cb0756" providerId="ADAL" clId="{9FCBBE84-CC34-407B-BB22-CE3A53A7D567}" dt="2020-10-09T09:42:48.577" v="894" actId="20577"/>
        <pc:sldMkLst>
          <pc:docMk/>
          <pc:sldMk cId="1645856614" sldId="546"/>
        </pc:sldMkLst>
        <pc:spChg chg="mod">
          <ac:chgData name="Andy Tao (RP)" userId="b14aa18c-bdf4-4f71-ab0c-40fad7cb0756" providerId="ADAL" clId="{9FCBBE84-CC34-407B-BB22-CE3A53A7D567}" dt="2020-10-09T09:42:48.577" v="894" actId="20577"/>
          <ac:spMkLst>
            <pc:docMk/>
            <pc:sldMk cId="1645856614" sldId="546"/>
            <ac:spMk id="3" creationId="{00000000-0000-0000-0000-000000000000}"/>
          </ac:spMkLst>
        </pc:spChg>
      </pc:sldChg>
      <pc:sldChg chg="delSp modSp">
        <pc:chgData name="Andy Tao (RP)" userId="b14aa18c-bdf4-4f71-ab0c-40fad7cb0756" providerId="ADAL" clId="{9FCBBE84-CC34-407B-BB22-CE3A53A7D567}" dt="2020-10-09T09:07:03.804" v="546" actId="20577"/>
        <pc:sldMkLst>
          <pc:docMk/>
          <pc:sldMk cId="347436502" sldId="549"/>
        </pc:sldMkLst>
        <pc:spChg chg="mod">
          <ac:chgData name="Andy Tao (RP)" userId="b14aa18c-bdf4-4f71-ab0c-40fad7cb0756" providerId="ADAL" clId="{9FCBBE84-CC34-407B-BB22-CE3A53A7D567}" dt="2020-10-09T09:05:09.251" v="525" actId="20577"/>
          <ac:spMkLst>
            <pc:docMk/>
            <pc:sldMk cId="347436502" sldId="549"/>
            <ac:spMk id="3" creationId="{C0F3BE01-C05D-41B2-BD0F-705E97EA5F08}"/>
          </ac:spMkLst>
        </pc:spChg>
        <pc:spChg chg="del mod">
          <ac:chgData name="Andy Tao (RP)" userId="b14aa18c-bdf4-4f71-ab0c-40fad7cb0756" providerId="ADAL" clId="{9FCBBE84-CC34-407B-BB22-CE3A53A7D567}" dt="2020-10-09T08:54:20.796" v="393" actId="478"/>
          <ac:spMkLst>
            <pc:docMk/>
            <pc:sldMk cId="347436502" sldId="549"/>
            <ac:spMk id="7" creationId="{00000000-0000-0000-0000-000000000000}"/>
          </ac:spMkLst>
        </pc:spChg>
        <pc:graphicFrameChg chg="modGraphic">
          <ac:chgData name="Andy Tao (RP)" userId="b14aa18c-bdf4-4f71-ab0c-40fad7cb0756" providerId="ADAL" clId="{9FCBBE84-CC34-407B-BB22-CE3A53A7D567}" dt="2020-10-09T09:02:01.964" v="434" actId="5793"/>
          <ac:graphicFrameMkLst>
            <pc:docMk/>
            <pc:sldMk cId="347436502" sldId="549"/>
            <ac:graphicFrameMk id="4" creationId="{00000000-0000-0000-0000-000000000000}"/>
          </ac:graphicFrameMkLst>
        </pc:graphicFrameChg>
        <pc:graphicFrameChg chg="modGraphic">
          <ac:chgData name="Andy Tao (RP)" userId="b14aa18c-bdf4-4f71-ab0c-40fad7cb0756" providerId="ADAL" clId="{9FCBBE84-CC34-407B-BB22-CE3A53A7D567}" dt="2020-10-09T09:07:03.804" v="546" actId="20577"/>
          <ac:graphicFrameMkLst>
            <pc:docMk/>
            <pc:sldMk cId="347436502" sldId="549"/>
            <ac:graphicFrameMk id="8" creationId="{364ED472-2C23-496C-A374-A602965D66D1}"/>
          </ac:graphicFrameMkLst>
        </pc:graphicFrameChg>
      </pc:sldChg>
      <pc:sldChg chg="modSp add ord">
        <pc:chgData name="Andy Tao (RP)" userId="b14aa18c-bdf4-4f71-ab0c-40fad7cb0756" providerId="ADAL" clId="{9FCBBE84-CC34-407B-BB22-CE3A53A7D567}" dt="2020-10-09T08:52:39.684" v="297" actId="20577"/>
        <pc:sldMkLst>
          <pc:docMk/>
          <pc:sldMk cId="4211107468" sldId="554"/>
        </pc:sldMkLst>
        <pc:spChg chg="mod">
          <ac:chgData name="Andy Tao (RP)" userId="b14aa18c-bdf4-4f71-ab0c-40fad7cb0756" providerId="ADAL" clId="{9FCBBE84-CC34-407B-BB22-CE3A53A7D567}" dt="2020-10-07T03:41:54.986" v="22" actId="20577"/>
          <ac:spMkLst>
            <pc:docMk/>
            <pc:sldMk cId="4211107468" sldId="554"/>
            <ac:spMk id="2" creationId="{382BFADB-3E08-4E29-A6CB-87294170F5F1}"/>
          </ac:spMkLst>
        </pc:spChg>
        <pc:spChg chg="mod">
          <ac:chgData name="Andy Tao (RP)" userId="b14aa18c-bdf4-4f71-ab0c-40fad7cb0756" providerId="ADAL" clId="{9FCBBE84-CC34-407B-BB22-CE3A53A7D567}" dt="2020-10-09T08:52:39.684" v="297" actId="20577"/>
          <ac:spMkLst>
            <pc:docMk/>
            <pc:sldMk cId="4211107468" sldId="554"/>
            <ac:spMk id="3" creationId="{7C69BB4A-9B2F-4B51-950F-EA3795F45D1D}"/>
          </ac:spMkLst>
        </pc:spChg>
      </pc:sldChg>
      <pc:sldChg chg="addSp modSp add">
        <pc:chgData name="Andy Tao (RP)" userId="b14aa18c-bdf4-4f71-ab0c-40fad7cb0756" providerId="ADAL" clId="{9FCBBE84-CC34-407B-BB22-CE3A53A7D567}" dt="2020-10-09T09:25:28.470" v="796" actId="20577"/>
        <pc:sldMkLst>
          <pc:docMk/>
          <pc:sldMk cId="4182229951" sldId="555"/>
        </pc:sldMkLst>
        <pc:spChg chg="mod">
          <ac:chgData name="Andy Tao (RP)" userId="b14aa18c-bdf4-4f71-ab0c-40fad7cb0756" providerId="ADAL" clId="{9FCBBE84-CC34-407B-BB22-CE3A53A7D567}" dt="2020-10-09T09:19:40.138" v="550" actId="20577"/>
          <ac:spMkLst>
            <pc:docMk/>
            <pc:sldMk cId="4182229951" sldId="555"/>
            <ac:spMk id="2" creationId="{C0D9DD56-6BF3-4EEE-B0EF-80330BCD0693}"/>
          </ac:spMkLst>
        </pc:spChg>
        <pc:spChg chg="mod">
          <ac:chgData name="Andy Tao (RP)" userId="b14aa18c-bdf4-4f71-ab0c-40fad7cb0756" providerId="ADAL" clId="{9FCBBE84-CC34-407B-BB22-CE3A53A7D567}" dt="2020-10-09T09:25:28.470" v="796" actId="20577"/>
          <ac:spMkLst>
            <pc:docMk/>
            <pc:sldMk cId="4182229951" sldId="555"/>
            <ac:spMk id="3" creationId="{42875C79-F89A-4743-8B2C-E437F1D72B90}"/>
          </ac:spMkLst>
        </pc:spChg>
        <pc:picChg chg="add">
          <ac:chgData name="Andy Tao (RP)" userId="b14aa18c-bdf4-4f71-ab0c-40fad7cb0756" providerId="ADAL" clId="{9FCBBE84-CC34-407B-BB22-CE3A53A7D567}" dt="2020-10-09T09:19:42.169" v="551"/>
          <ac:picMkLst>
            <pc:docMk/>
            <pc:sldMk cId="4182229951" sldId="555"/>
            <ac:picMk id="4" creationId="{4B0CE59A-D556-49B2-91B2-76B0496BFA19}"/>
          </ac:picMkLst>
        </pc:picChg>
        <pc:picChg chg="add">
          <ac:chgData name="Andy Tao (RP)" userId="b14aa18c-bdf4-4f71-ab0c-40fad7cb0756" providerId="ADAL" clId="{9FCBBE84-CC34-407B-BB22-CE3A53A7D567}" dt="2020-10-09T09:19:42.169" v="551"/>
          <ac:picMkLst>
            <pc:docMk/>
            <pc:sldMk cId="4182229951" sldId="555"/>
            <ac:picMk id="5" creationId="{6D5B94A9-D96A-412C-AD45-86F434F608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D93482-9870-4B83-8682-D5465ABFF955}" type="datetimeFigureOut">
              <a:rPr lang="en-GB" smtClean="0"/>
              <a:t>22/10/2025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ED786D-039F-4B6F-987F-3811BA5D3497}" type="slidenum">
              <a:rPr lang="en-GB" smtClean="0"/>
              <a:t>‹#›</a:t>
            </a:fld>
            <a:endParaRPr lang="en-GB"/>
          </a:p>
        </p:txBody>
      </p:sp>
    </p:spTree>
    <p:extLst>
      <p:ext uri="{BB962C8B-B14F-4D97-AF65-F5344CB8AC3E}">
        <p14:creationId xmlns:p14="http://schemas.microsoft.com/office/powerpoint/2010/main" val="28654732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3075EF-0CED-44C8-AD17-1F7C32062854}" type="datetimeFigureOut">
              <a:rPr lang="en-US" smtClean="0"/>
              <a:t>10/22/2025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9FC32-54EF-4535-8EE5-84A4CBDBC030}" type="slidenum">
              <a:rPr lang="en-US" smtClean="0"/>
              <a:t>‹#›</a:t>
            </a:fld>
            <a:endParaRPr lang="en-US"/>
          </a:p>
        </p:txBody>
      </p:sp>
    </p:spTree>
    <p:extLst>
      <p:ext uri="{BB962C8B-B14F-4D97-AF65-F5344CB8AC3E}">
        <p14:creationId xmlns:p14="http://schemas.microsoft.com/office/powerpoint/2010/main" val="97246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69217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2301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9607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1" dirty="0"/>
          </a:p>
        </p:txBody>
      </p:sp>
    </p:spTree>
    <p:extLst>
      <p:ext uri="{BB962C8B-B14F-4D97-AF65-F5344CB8AC3E}">
        <p14:creationId xmlns:p14="http://schemas.microsoft.com/office/powerpoint/2010/main" val="336829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G" dirty="0"/>
          </a:p>
          <a:p>
            <a:pPr algn="l"/>
            <a:endParaRPr lang="en-SG" dirty="0"/>
          </a:p>
        </p:txBody>
      </p:sp>
    </p:spTree>
    <p:extLst>
      <p:ext uri="{BB962C8B-B14F-4D97-AF65-F5344CB8AC3E}">
        <p14:creationId xmlns:p14="http://schemas.microsoft.com/office/powerpoint/2010/main" val="169606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001758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850" cy="6877388"/>
          </a:xfrm>
          <a:prstGeom prst="rect">
            <a:avLst/>
          </a:prstGeom>
        </p:spPr>
      </p:pic>
      <p:sp>
        <p:nvSpPr>
          <p:cNvPr id="2" name="Title 1"/>
          <p:cNvSpPr>
            <a:spLocks noGrp="1"/>
          </p:cNvSpPr>
          <p:nvPr>
            <p:ph type="ctrTitle" hasCustomPrompt="1"/>
          </p:nvPr>
        </p:nvSpPr>
        <p:spPr>
          <a:xfrm>
            <a:off x="1044004" y="1935042"/>
            <a:ext cx="5104098" cy="1360445"/>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dirty="0"/>
              <a:t>COVER PAGE</a:t>
            </a:r>
            <a:br>
              <a:rPr lang="en-US" dirty="0"/>
            </a:br>
            <a:r>
              <a:rPr lang="en-US" dirty="0"/>
              <a:t>TEMPLATE</a:t>
            </a:r>
          </a:p>
        </p:txBody>
      </p:sp>
      <p:pic>
        <p:nvPicPr>
          <p:cNvPr id="3" name="Picture 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
        <p:nvSpPr>
          <p:cNvPr id="6" name="Text Placeholder 5"/>
          <p:cNvSpPr>
            <a:spLocks noGrp="1"/>
          </p:cNvSpPr>
          <p:nvPr>
            <p:ph type="body" sz="quarter" idx="10" hasCustomPrompt="1"/>
          </p:nvPr>
        </p:nvSpPr>
        <p:spPr>
          <a:xfrm>
            <a:off x="10440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 header</a:t>
            </a:r>
          </a:p>
        </p:txBody>
      </p:sp>
      <p:pic>
        <p:nvPicPr>
          <p:cNvPr id="10242" name="Picture 2" descr="C:\Documents and Settings\xinjie\Desktop\RPSG Stuffs\Letterheads_hires\letterhead_logos.png"/>
          <p:cNvPicPr>
            <a:picLocks noChangeAspect="1" noChangeArrowheads="1"/>
          </p:cNvPicPr>
          <p:nvPr userDrawn="1"/>
        </p:nvPicPr>
        <p:blipFill>
          <a:blip r:embed="rId4"/>
          <a:srcRect/>
          <a:stretch>
            <a:fillRect/>
          </a:stretch>
        </p:blipFill>
        <p:spPr bwMode="auto">
          <a:xfrm>
            <a:off x="162560" y="6207760"/>
            <a:ext cx="4715969" cy="505426"/>
          </a:xfrm>
          <a:prstGeom prst="rect">
            <a:avLst/>
          </a:prstGeom>
          <a:noFill/>
        </p:spPr>
      </p:pic>
    </p:spTree>
    <p:extLst>
      <p:ext uri="{BB962C8B-B14F-4D97-AF65-F5344CB8AC3E}">
        <p14:creationId xmlns:p14="http://schemas.microsoft.com/office/powerpoint/2010/main" val="197535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ver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51" y="12033"/>
            <a:ext cx="9169851" cy="6877388"/>
          </a:xfrm>
          <a:prstGeom prst="rect">
            <a:avLst/>
          </a:prstGeom>
        </p:spPr>
      </p:pic>
      <p:sp>
        <p:nvSpPr>
          <p:cNvPr id="2" name="Title 1"/>
          <p:cNvSpPr>
            <a:spLocks noGrp="1"/>
          </p:cNvSpPr>
          <p:nvPr>
            <p:ph type="ctrTitle" hasCustomPrompt="1"/>
          </p:nvPr>
        </p:nvSpPr>
        <p:spPr>
          <a:xfrm>
            <a:off x="1495580" y="1935042"/>
            <a:ext cx="5104098" cy="1360445"/>
          </a:xfrm>
          <a:prstGeom prst="rect">
            <a:avLst/>
          </a:prstGeom>
        </p:spPr>
        <p:txBody>
          <a:bodyPr anchor="t" anchorCtr="0">
            <a:normAutofit/>
          </a:bodyPr>
          <a:lstStyle>
            <a:lvl1pPr marL="0" algn="l">
              <a:lnSpc>
                <a:spcPts val="5000"/>
              </a:lnSpc>
              <a:spcBef>
                <a:spcPts val="0"/>
              </a:spcBef>
              <a:defRPr sz="5500" baseline="0">
                <a:solidFill>
                  <a:srgbClr val="6DB310"/>
                </a:solidFill>
                <a:latin typeface="Arial"/>
                <a:cs typeface="Arial"/>
              </a:defRPr>
            </a:lvl1pPr>
          </a:lstStyle>
          <a:p>
            <a:r>
              <a:rPr lang="en-US" dirty="0"/>
              <a:t>COVER PAGE</a:t>
            </a:r>
            <a:br>
              <a:rPr lang="en-US" dirty="0"/>
            </a:br>
            <a:r>
              <a:rPr lang="en-US" dirty="0"/>
              <a:t>TEMPLATE</a:t>
            </a:r>
          </a:p>
        </p:txBody>
      </p:sp>
      <p:pic>
        <p:nvPicPr>
          <p:cNvPr id="3" name="Picture 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
        <p:nvSpPr>
          <p:cNvPr id="6" name="Text Placeholder 5"/>
          <p:cNvSpPr>
            <a:spLocks noGrp="1"/>
          </p:cNvSpPr>
          <p:nvPr>
            <p:ph type="body" sz="quarter" idx="10" hasCustomPrompt="1"/>
          </p:nvPr>
        </p:nvSpPr>
        <p:spPr>
          <a:xfrm>
            <a:off x="15028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 header</a:t>
            </a:r>
          </a:p>
        </p:txBody>
      </p:sp>
      <p:sp>
        <p:nvSpPr>
          <p:cNvPr id="9" name="Text Placeholder 8"/>
          <p:cNvSpPr>
            <a:spLocks noGrp="1"/>
          </p:cNvSpPr>
          <p:nvPr>
            <p:ph type="body" sz="quarter" idx="11" hasCustomPrompt="1"/>
          </p:nvPr>
        </p:nvSpPr>
        <p:spPr>
          <a:xfrm>
            <a:off x="6858000" y="4648200"/>
            <a:ext cx="2159000" cy="914400"/>
          </a:xfrm>
          <a:prstGeom prst="rect">
            <a:avLst/>
          </a:prstGeom>
        </p:spPr>
        <p:txBody>
          <a:bodyPr/>
          <a:lstStyle>
            <a:lvl1pPr marL="0" indent="0">
              <a:buNone/>
              <a:defRPr sz="2000" baseline="0">
                <a:solidFill>
                  <a:schemeClr val="bg1"/>
                </a:solidFill>
              </a:defRPr>
            </a:lvl1pPr>
          </a:lstStyle>
          <a:p>
            <a:pPr lvl="0"/>
            <a:r>
              <a:rPr lang="en-GB" dirty="0"/>
              <a:t>Your department</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560" y="6162664"/>
            <a:ext cx="4715969" cy="503258"/>
          </a:xfrm>
          <a:prstGeom prst="rect">
            <a:avLst/>
          </a:prstGeom>
        </p:spPr>
      </p:pic>
    </p:spTree>
    <p:extLst>
      <p:ext uri="{BB962C8B-B14F-4D97-AF65-F5344CB8AC3E}">
        <p14:creationId xmlns:p14="http://schemas.microsoft.com/office/powerpoint/2010/main" val="228505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51" y="12033"/>
            <a:ext cx="9169851" cy="6877388"/>
          </a:xfrm>
          <a:prstGeom prst="rect">
            <a:avLst/>
          </a:prstGeom>
        </p:spPr>
      </p:pic>
      <p:sp>
        <p:nvSpPr>
          <p:cNvPr id="2" name="Title 1"/>
          <p:cNvSpPr>
            <a:spLocks noGrp="1"/>
          </p:cNvSpPr>
          <p:nvPr>
            <p:ph type="ctrTitle" hasCustomPrompt="1"/>
          </p:nvPr>
        </p:nvSpPr>
        <p:spPr>
          <a:xfrm>
            <a:off x="1495580" y="1935042"/>
            <a:ext cx="5104098" cy="1360445"/>
          </a:xfrm>
          <a:prstGeom prst="rect">
            <a:avLst/>
          </a:prstGeom>
        </p:spPr>
        <p:txBody>
          <a:bodyPr anchor="t" anchorCtr="0">
            <a:normAutofit/>
          </a:bodyPr>
          <a:lstStyle>
            <a:lvl1pPr marL="0" algn="l">
              <a:lnSpc>
                <a:spcPts val="5000"/>
              </a:lnSpc>
              <a:spcBef>
                <a:spcPts val="0"/>
              </a:spcBef>
              <a:defRPr sz="5500" baseline="0">
                <a:solidFill>
                  <a:srgbClr val="6DB310"/>
                </a:solidFill>
                <a:latin typeface="Arial"/>
                <a:cs typeface="Arial"/>
              </a:defRPr>
            </a:lvl1pPr>
          </a:lstStyle>
          <a:p>
            <a:r>
              <a:rPr lang="en-US" dirty="0"/>
              <a:t>COVER PAGE</a:t>
            </a:r>
            <a:br>
              <a:rPr lang="en-US" dirty="0"/>
            </a:br>
            <a:r>
              <a:rPr lang="en-US" dirty="0"/>
              <a:t>TEMPLATE</a:t>
            </a:r>
          </a:p>
        </p:txBody>
      </p:sp>
      <p:pic>
        <p:nvPicPr>
          <p:cNvPr id="3" name="Picture 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
        <p:nvSpPr>
          <p:cNvPr id="6" name="Text Placeholder 5"/>
          <p:cNvSpPr>
            <a:spLocks noGrp="1"/>
          </p:cNvSpPr>
          <p:nvPr>
            <p:ph type="body" sz="quarter" idx="10" hasCustomPrompt="1"/>
          </p:nvPr>
        </p:nvSpPr>
        <p:spPr>
          <a:xfrm>
            <a:off x="15028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 header</a:t>
            </a:r>
          </a:p>
        </p:txBody>
      </p:sp>
      <p:sp>
        <p:nvSpPr>
          <p:cNvPr id="9" name="Text Placeholder 8"/>
          <p:cNvSpPr>
            <a:spLocks noGrp="1"/>
          </p:cNvSpPr>
          <p:nvPr>
            <p:ph type="body" sz="quarter" idx="11" hasCustomPrompt="1"/>
          </p:nvPr>
        </p:nvSpPr>
        <p:spPr>
          <a:xfrm>
            <a:off x="6858000" y="4648200"/>
            <a:ext cx="2159000" cy="914400"/>
          </a:xfrm>
          <a:prstGeom prst="rect">
            <a:avLst/>
          </a:prstGeom>
        </p:spPr>
        <p:txBody>
          <a:bodyPr/>
          <a:lstStyle>
            <a:lvl1pPr marL="0" indent="0">
              <a:buNone/>
              <a:defRPr sz="2000" baseline="0">
                <a:solidFill>
                  <a:schemeClr val="bg1"/>
                </a:solidFill>
              </a:defRPr>
            </a:lvl1pPr>
          </a:lstStyle>
          <a:p>
            <a:pPr lvl="0"/>
            <a:r>
              <a:rPr lang="en-GB" dirty="0"/>
              <a:t>Your department</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560" y="6162664"/>
            <a:ext cx="4715969" cy="503258"/>
          </a:xfrm>
          <a:prstGeom prst="rect">
            <a:avLst/>
          </a:prstGeom>
        </p:spPr>
      </p:pic>
    </p:spTree>
    <p:extLst>
      <p:ext uri="{BB962C8B-B14F-4D97-AF65-F5344CB8AC3E}">
        <p14:creationId xmlns:p14="http://schemas.microsoft.com/office/powerpoint/2010/main" val="2285058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B9707F39-F961-3F68-12D7-0024837B5CFA}"/>
              </a:ext>
            </a:extLst>
          </p:cNvPr>
          <p:cNvSpPr>
            <a:spLocks noGrp="1"/>
          </p:cNvSpPr>
          <p:nvPr>
            <p:ph type="pic" sz="quarter" idx="10"/>
          </p:nvPr>
        </p:nvSpPr>
        <p:spPr>
          <a:xfrm>
            <a:off x="481873" y="885069"/>
            <a:ext cx="3897575" cy="5481467"/>
          </a:xfrm>
        </p:spPr>
        <p:txBody>
          <a:bodyPr/>
          <a:lstStyle/>
          <a:p>
            <a:r>
              <a:rPr lang="en-US"/>
              <a:t>Click icon to add picture</a:t>
            </a:r>
            <a:endParaRPr lang="en-SG"/>
          </a:p>
        </p:txBody>
      </p:sp>
      <p:sp>
        <p:nvSpPr>
          <p:cNvPr id="51" name="Text Placeholder 50">
            <a:extLst>
              <a:ext uri="{FF2B5EF4-FFF2-40B4-BE49-F238E27FC236}">
                <a16:creationId xmlns:a16="http://schemas.microsoft.com/office/drawing/2014/main" id="{8BAE865C-1AFE-CA8E-5339-8140509959A1}"/>
              </a:ext>
            </a:extLst>
          </p:cNvPr>
          <p:cNvSpPr>
            <a:spLocks noGrp="1"/>
          </p:cNvSpPr>
          <p:nvPr>
            <p:ph type="body" sz="quarter" idx="11" hasCustomPrompt="1"/>
          </p:nvPr>
        </p:nvSpPr>
        <p:spPr>
          <a:xfrm>
            <a:off x="4769589" y="2055835"/>
            <a:ext cx="2808685" cy="303953"/>
          </a:xfr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Date in Arial Regular 18pt</a:t>
            </a:r>
            <a:endParaRPr lang="en-SG"/>
          </a:p>
        </p:txBody>
      </p:sp>
      <p:sp>
        <p:nvSpPr>
          <p:cNvPr id="59" name="Text Placeholder 50">
            <a:extLst>
              <a:ext uri="{FF2B5EF4-FFF2-40B4-BE49-F238E27FC236}">
                <a16:creationId xmlns:a16="http://schemas.microsoft.com/office/drawing/2014/main" id="{C64A83C9-62E3-9875-153B-4A2BE75FBAF9}"/>
              </a:ext>
            </a:extLst>
          </p:cNvPr>
          <p:cNvSpPr>
            <a:spLocks noGrp="1"/>
          </p:cNvSpPr>
          <p:nvPr>
            <p:ph type="body" sz="quarter" idx="13" hasCustomPrompt="1"/>
          </p:nvPr>
        </p:nvSpPr>
        <p:spPr>
          <a:xfrm>
            <a:off x="4769589" y="4560988"/>
            <a:ext cx="3892538" cy="657820"/>
          </a:xfrm>
        </p:spPr>
        <p:txBody>
          <a:bodyPr>
            <a:noAutofit/>
          </a:bodyPr>
          <a:lstStyle>
            <a:lvl1pPr marL="0" indent="0">
              <a:buNone/>
              <a:defRPr sz="2000" b="1">
                <a:latin typeface="Arial" panose="020B0604020202020204" pitchFamily="34" charset="0"/>
                <a:cs typeface="Arial" panose="020B0604020202020204" pitchFamily="34" charset="0"/>
              </a:defRPr>
            </a:lvl1pPr>
          </a:lstStyle>
          <a:p>
            <a:pPr lvl="0"/>
            <a:r>
              <a:rPr lang="en-US"/>
              <a:t>Subtitle Line Goes Here Arial Bold 20pt</a:t>
            </a:r>
            <a:endParaRPr lang="en-SG"/>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7C332EE-1F90-FC8C-83C0-45176D042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394" y="219660"/>
            <a:ext cx="2582333" cy="760621"/>
          </a:xfrm>
          <a:prstGeom prst="rect">
            <a:avLst/>
          </a:prstGeom>
        </p:spPr>
      </p:pic>
      <p:pic>
        <p:nvPicPr>
          <p:cNvPr id="4" name="Graphic 3">
            <a:extLst>
              <a:ext uri="{FF2B5EF4-FFF2-40B4-BE49-F238E27FC236}">
                <a16:creationId xmlns:a16="http://schemas.microsoft.com/office/drawing/2014/main" id="{8A2FE998-CD07-E974-FB46-0A002F5EA3A7}"/>
              </a:ext>
            </a:extLst>
          </p:cNvPr>
          <p:cNvPicPr/>
          <p:nvPr/>
        </p:nvPicPr>
        <p:blipFill>
          <a:blip r:embed="rId3">
            <a:extLst>
              <a:ext uri="{96DAC541-7B7A-43D3-8B79-37D633B846F1}">
                <asvg:svgBlip xmlns:asvg="http://schemas.microsoft.com/office/drawing/2016/SVG/main" r:embed="rId4"/>
              </a:ext>
            </a:extLst>
          </a:blip>
          <a:stretch>
            <a:fillRect/>
          </a:stretch>
        </p:blipFill>
        <p:spPr>
          <a:xfrm>
            <a:off x="7120800" y="4834800"/>
            <a:ext cx="2023200" cy="2023200"/>
          </a:xfrm>
          <a:prstGeom prst="rect">
            <a:avLst/>
          </a:prstGeom>
        </p:spPr>
      </p:pic>
      <p:pic>
        <p:nvPicPr>
          <p:cNvPr id="5" name="Picture 4">
            <a:extLst>
              <a:ext uri="{FF2B5EF4-FFF2-40B4-BE49-F238E27FC236}">
                <a16:creationId xmlns:a16="http://schemas.microsoft.com/office/drawing/2014/main" id="{674491D1-AE74-CF01-9D1C-65491EF6869B}"/>
              </a:ext>
            </a:extLst>
          </p:cNvPr>
          <p:cNvPicPr/>
          <p:nvPr/>
        </p:nvPicPr>
        <p:blipFill>
          <a:blip r:embed="rId5"/>
          <a:stretch>
            <a:fillRect/>
          </a:stretch>
        </p:blipFill>
        <p:spPr>
          <a:xfrm>
            <a:off x="0" y="6235"/>
            <a:ext cx="1347333" cy="676715"/>
          </a:xfrm>
          <a:prstGeom prst="rect">
            <a:avLst/>
          </a:prstGeom>
        </p:spPr>
      </p:pic>
      <p:sp>
        <p:nvSpPr>
          <p:cNvPr id="2" name="Title 1">
            <a:extLst>
              <a:ext uri="{FF2B5EF4-FFF2-40B4-BE49-F238E27FC236}">
                <a16:creationId xmlns:a16="http://schemas.microsoft.com/office/drawing/2014/main" id="{3D209708-E282-5B87-70A1-ECB3BFF09D25}"/>
              </a:ext>
            </a:extLst>
          </p:cNvPr>
          <p:cNvSpPr>
            <a:spLocks noGrp="1"/>
          </p:cNvSpPr>
          <p:nvPr>
            <p:ph type="title" hasCustomPrompt="1"/>
          </p:nvPr>
        </p:nvSpPr>
        <p:spPr>
          <a:xfrm>
            <a:off x="4764554" y="2915114"/>
            <a:ext cx="3897573" cy="1583099"/>
          </a:xfrm>
        </p:spPr>
        <p:txBody>
          <a:bodyPr/>
          <a:lstStyle/>
          <a:p>
            <a:pPr lvl="0"/>
            <a:r>
              <a:rPr lang="en-US"/>
              <a:t>Title Slide Headline Text in Arial Black 32pt</a:t>
            </a:r>
            <a:endParaRPr lang="en-SG"/>
          </a:p>
        </p:txBody>
      </p:sp>
    </p:spTree>
    <p:extLst>
      <p:ext uri="{BB962C8B-B14F-4D97-AF65-F5344CB8AC3E}">
        <p14:creationId xmlns:p14="http://schemas.microsoft.com/office/powerpoint/2010/main" val="687344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with Image no Dat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B9707F39-F961-3F68-12D7-0024837B5CFA}"/>
              </a:ext>
            </a:extLst>
          </p:cNvPr>
          <p:cNvSpPr>
            <a:spLocks noGrp="1"/>
          </p:cNvSpPr>
          <p:nvPr>
            <p:ph type="pic" sz="quarter" idx="10"/>
          </p:nvPr>
        </p:nvSpPr>
        <p:spPr>
          <a:xfrm>
            <a:off x="481873" y="885069"/>
            <a:ext cx="3897575" cy="5481467"/>
          </a:xfrm>
        </p:spPr>
        <p:txBody>
          <a:bodyPr/>
          <a:lstStyle/>
          <a:p>
            <a:r>
              <a:rPr lang="en-US"/>
              <a:t>Click icon to add picture</a:t>
            </a:r>
            <a:endParaRPr lang="en-SG"/>
          </a:p>
        </p:txBody>
      </p:sp>
      <p:sp>
        <p:nvSpPr>
          <p:cNvPr id="59" name="Text Placeholder 50">
            <a:extLst>
              <a:ext uri="{FF2B5EF4-FFF2-40B4-BE49-F238E27FC236}">
                <a16:creationId xmlns:a16="http://schemas.microsoft.com/office/drawing/2014/main" id="{C64A83C9-62E3-9875-153B-4A2BE75FBAF9}"/>
              </a:ext>
            </a:extLst>
          </p:cNvPr>
          <p:cNvSpPr>
            <a:spLocks noGrp="1"/>
          </p:cNvSpPr>
          <p:nvPr>
            <p:ph type="body" sz="quarter" idx="13" hasCustomPrompt="1"/>
          </p:nvPr>
        </p:nvSpPr>
        <p:spPr>
          <a:xfrm>
            <a:off x="4769589" y="4560988"/>
            <a:ext cx="3892538" cy="657820"/>
          </a:xfrm>
        </p:spPr>
        <p:txBody>
          <a:bodyPr>
            <a:noAutofit/>
          </a:bodyPr>
          <a:lstStyle>
            <a:lvl1pPr marL="0" indent="0">
              <a:buNone/>
              <a:defRPr sz="2000" b="1">
                <a:latin typeface="Arial" panose="020B0604020202020204" pitchFamily="34" charset="0"/>
                <a:cs typeface="Arial" panose="020B0604020202020204" pitchFamily="34" charset="0"/>
              </a:defRPr>
            </a:lvl1pPr>
          </a:lstStyle>
          <a:p>
            <a:pPr lvl="0"/>
            <a:r>
              <a:rPr lang="en-US"/>
              <a:t>Subtitle Line Goes Here Arial Bold 20pt</a:t>
            </a:r>
            <a:endParaRPr lang="en-SG"/>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7C332EE-1F90-FC8C-83C0-45176D042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394" y="219660"/>
            <a:ext cx="2582333" cy="760621"/>
          </a:xfrm>
          <a:prstGeom prst="rect">
            <a:avLst/>
          </a:prstGeom>
        </p:spPr>
      </p:pic>
      <p:pic>
        <p:nvPicPr>
          <p:cNvPr id="4" name="Graphic 3">
            <a:extLst>
              <a:ext uri="{FF2B5EF4-FFF2-40B4-BE49-F238E27FC236}">
                <a16:creationId xmlns:a16="http://schemas.microsoft.com/office/drawing/2014/main" id="{8A2FE998-CD07-E974-FB46-0A002F5EA3A7}"/>
              </a:ext>
            </a:extLst>
          </p:cNvPr>
          <p:cNvPicPr/>
          <p:nvPr/>
        </p:nvPicPr>
        <p:blipFill>
          <a:blip r:embed="rId3">
            <a:extLst>
              <a:ext uri="{96DAC541-7B7A-43D3-8B79-37D633B846F1}">
                <asvg:svgBlip xmlns:asvg="http://schemas.microsoft.com/office/drawing/2016/SVG/main" r:embed="rId4"/>
              </a:ext>
            </a:extLst>
          </a:blip>
          <a:stretch>
            <a:fillRect/>
          </a:stretch>
        </p:blipFill>
        <p:spPr>
          <a:xfrm>
            <a:off x="7120800" y="4834800"/>
            <a:ext cx="2023200" cy="2023200"/>
          </a:xfrm>
          <a:prstGeom prst="rect">
            <a:avLst/>
          </a:prstGeom>
        </p:spPr>
      </p:pic>
      <p:pic>
        <p:nvPicPr>
          <p:cNvPr id="5" name="Picture 4">
            <a:extLst>
              <a:ext uri="{FF2B5EF4-FFF2-40B4-BE49-F238E27FC236}">
                <a16:creationId xmlns:a16="http://schemas.microsoft.com/office/drawing/2014/main" id="{674491D1-AE74-CF01-9D1C-65491EF6869B}"/>
              </a:ext>
            </a:extLst>
          </p:cNvPr>
          <p:cNvPicPr/>
          <p:nvPr/>
        </p:nvPicPr>
        <p:blipFill>
          <a:blip r:embed="rId5"/>
          <a:stretch>
            <a:fillRect/>
          </a:stretch>
        </p:blipFill>
        <p:spPr>
          <a:xfrm>
            <a:off x="0" y="6235"/>
            <a:ext cx="1347333" cy="676715"/>
          </a:xfrm>
          <a:prstGeom prst="rect">
            <a:avLst/>
          </a:prstGeom>
        </p:spPr>
      </p:pic>
      <p:sp>
        <p:nvSpPr>
          <p:cNvPr id="2" name="Title 1">
            <a:extLst>
              <a:ext uri="{FF2B5EF4-FFF2-40B4-BE49-F238E27FC236}">
                <a16:creationId xmlns:a16="http://schemas.microsoft.com/office/drawing/2014/main" id="{3D209708-E282-5B87-70A1-ECB3BFF09D25}"/>
              </a:ext>
            </a:extLst>
          </p:cNvPr>
          <p:cNvSpPr>
            <a:spLocks noGrp="1"/>
          </p:cNvSpPr>
          <p:nvPr>
            <p:ph type="title" hasCustomPrompt="1"/>
          </p:nvPr>
        </p:nvSpPr>
        <p:spPr>
          <a:xfrm>
            <a:off x="4764554" y="2915114"/>
            <a:ext cx="3897573" cy="1583099"/>
          </a:xfrm>
        </p:spPr>
        <p:txBody>
          <a:bodyPr/>
          <a:lstStyle/>
          <a:p>
            <a:pPr lvl="0"/>
            <a:r>
              <a:rPr lang="en-US"/>
              <a:t>Title Slide Headline Text in Arial Black 32pt</a:t>
            </a:r>
            <a:endParaRPr lang="en-SG"/>
          </a:p>
        </p:txBody>
      </p:sp>
    </p:spTree>
    <p:extLst>
      <p:ext uri="{BB962C8B-B14F-4D97-AF65-F5344CB8AC3E}">
        <p14:creationId xmlns:p14="http://schemas.microsoft.com/office/powerpoint/2010/main" val="3740035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Divider">
    <p:bg>
      <p:bgPr>
        <a:solidFill>
          <a:srgbClr val="6FB01E"/>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6C9AFF5-CCCE-B744-D3F6-46766D4A9651}"/>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7626600" y="4834800"/>
            <a:ext cx="1517400" cy="2023200"/>
          </a:xfrm>
          <a:prstGeom prst="rect">
            <a:avLst/>
          </a:prstGeom>
        </p:spPr>
      </p:pic>
      <p:grpSp>
        <p:nvGrpSpPr>
          <p:cNvPr id="2" name="Group 1">
            <a:extLst>
              <a:ext uri="{FF2B5EF4-FFF2-40B4-BE49-F238E27FC236}">
                <a16:creationId xmlns:a16="http://schemas.microsoft.com/office/drawing/2014/main" id="{B76F2770-5F94-840D-B447-1C667A6D7B46}"/>
              </a:ext>
            </a:extLst>
          </p:cNvPr>
          <p:cNvGrpSpPr>
            <a:grpSpLocks/>
          </p:cNvGrpSpPr>
          <p:nvPr/>
        </p:nvGrpSpPr>
        <p:grpSpPr>
          <a:xfrm>
            <a:off x="1650867" y="1513055"/>
            <a:ext cx="1348588" cy="674294"/>
            <a:chOff x="2150941" y="1359318"/>
            <a:chExt cx="1348588" cy="674294"/>
          </a:xfrm>
        </p:grpSpPr>
        <p:sp>
          <p:nvSpPr>
            <p:cNvPr id="3" name="Freeform: Shape 2">
              <a:extLst>
                <a:ext uri="{FF2B5EF4-FFF2-40B4-BE49-F238E27FC236}">
                  <a16:creationId xmlns:a16="http://schemas.microsoft.com/office/drawing/2014/main" id="{35A9E7D3-AE37-2E30-AAB8-C28DB78C8DDA}"/>
                </a:ext>
              </a:extLst>
            </p:cNvPr>
            <p:cNvSpPr>
              <a:spLocks/>
            </p:cNvSpPr>
            <p:nvPr/>
          </p:nvSpPr>
          <p:spPr>
            <a:xfrm>
              <a:off x="2150941" y="1359318"/>
              <a:ext cx="674294" cy="674294"/>
            </a:xfrm>
            <a:custGeom>
              <a:avLst/>
              <a:gdLst>
                <a:gd name="connsiteX0" fmla="*/ 0 w 674294"/>
                <a:gd name="connsiteY0" fmla="*/ 674294 h 674294"/>
                <a:gd name="connsiteX1" fmla="*/ 674294 w 674294"/>
                <a:gd name="connsiteY1" fmla="*/ 0 h 674294"/>
                <a:gd name="connsiteX2" fmla="*/ 0 w 674294"/>
                <a:gd name="connsiteY2" fmla="*/ 0 h 674294"/>
                <a:gd name="connsiteX3" fmla="*/ 0 w 674294"/>
                <a:gd name="connsiteY3" fmla="*/ 674294 h 674294"/>
              </a:gdLst>
              <a:ahLst/>
              <a:cxnLst>
                <a:cxn ang="0">
                  <a:pos x="connsiteX0" y="connsiteY0"/>
                </a:cxn>
                <a:cxn ang="0">
                  <a:pos x="connsiteX1" y="connsiteY1"/>
                </a:cxn>
                <a:cxn ang="0">
                  <a:pos x="connsiteX2" y="connsiteY2"/>
                </a:cxn>
                <a:cxn ang="0">
                  <a:pos x="connsiteX3" y="connsiteY3"/>
                </a:cxn>
              </a:cxnLst>
              <a:rect l="l" t="t" r="r" b="b"/>
              <a:pathLst>
                <a:path w="674294" h="674294">
                  <a:moveTo>
                    <a:pt x="0" y="674294"/>
                  </a:moveTo>
                  <a:cubicBezTo>
                    <a:pt x="372401" y="674294"/>
                    <a:pt x="674294" y="372401"/>
                    <a:pt x="674294" y="0"/>
                  </a:cubicBezTo>
                  <a:lnTo>
                    <a:pt x="0" y="0"/>
                  </a:lnTo>
                  <a:lnTo>
                    <a:pt x="0" y="674294"/>
                  </a:lnTo>
                  <a:close/>
                </a:path>
              </a:pathLst>
            </a:custGeom>
            <a:solidFill>
              <a:schemeClr val="bg1"/>
            </a:solidFill>
            <a:ln w="2369" cap="flat">
              <a:noFill/>
              <a:prstDash val="solid"/>
              <a:miter/>
            </a:ln>
          </p:spPr>
          <p:txBody>
            <a:bodyPr rtlCol="0" anchor="ctr"/>
            <a:lstStyle/>
            <a:p>
              <a:endParaRPr lang="en-SG"/>
            </a:p>
          </p:txBody>
        </p:sp>
        <p:sp>
          <p:nvSpPr>
            <p:cNvPr id="4" name="Freeform: Shape 3">
              <a:extLst>
                <a:ext uri="{FF2B5EF4-FFF2-40B4-BE49-F238E27FC236}">
                  <a16:creationId xmlns:a16="http://schemas.microsoft.com/office/drawing/2014/main" id="{0E203935-065A-DB0A-9A9A-B34ACA102531}"/>
                </a:ext>
              </a:extLst>
            </p:cNvPr>
            <p:cNvSpPr>
              <a:spLocks/>
            </p:cNvSpPr>
            <p:nvPr/>
          </p:nvSpPr>
          <p:spPr>
            <a:xfrm>
              <a:off x="2825235" y="1359318"/>
              <a:ext cx="674294" cy="674294"/>
            </a:xfrm>
            <a:custGeom>
              <a:avLst/>
              <a:gdLst>
                <a:gd name="connsiteX0" fmla="*/ 0 w 674294"/>
                <a:gd name="connsiteY0" fmla="*/ 674294 h 674294"/>
                <a:gd name="connsiteX1" fmla="*/ 674294 w 674294"/>
                <a:gd name="connsiteY1" fmla="*/ 0 h 674294"/>
                <a:gd name="connsiteX2" fmla="*/ 0 w 674294"/>
                <a:gd name="connsiteY2" fmla="*/ 0 h 674294"/>
                <a:gd name="connsiteX3" fmla="*/ 0 w 674294"/>
                <a:gd name="connsiteY3" fmla="*/ 674294 h 674294"/>
              </a:gdLst>
              <a:ahLst/>
              <a:cxnLst>
                <a:cxn ang="0">
                  <a:pos x="connsiteX0" y="connsiteY0"/>
                </a:cxn>
                <a:cxn ang="0">
                  <a:pos x="connsiteX1" y="connsiteY1"/>
                </a:cxn>
                <a:cxn ang="0">
                  <a:pos x="connsiteX2" y="connsiteY2"/>
                </a:cxn>
                <a:cxn ang="0">
                  <a:pos x="connsiteX3" y="connsiteY3"/>
                </a:cxn>
              </a:cxnLst>
              <a:rect l="l" t="t" r="r" b="b"/>
              <a:pathLst>
                <a:path w="674294" h="674294">
                  <a:moveTo>
                    <a:pt x="0" y="674294"/>
                  </a:moveTo>
                  <a:cubicBezTo>
                    <a:pt x="372401" y="674294"/>
                    <a:pt x="674294" y="372401"/>
                    <a:pt x="674294" y="0"/>
                  </a:cubicBezTo>
                  <a:lnTo>
                    <a:pt x="0" y="0"/>
                  </a:lnTo>
                  <a:lnTo>
                    <a:pt x="0" y="674294"/>
                  </a:lnTo>
                  <a:close/>
                </a:path>
              </a:pathLst>
            </a:custGeom>
            <a:solidFill>
              <a:srgbClr val="231F20"/>
            </a:solidFill>
            <a:ln w="2369" cap="flat">
              <a:noFill/>
              <a:prstDash val="solid"/>
              <a:miter/>
            </a:ln>
          </p:spPr>
          <p:txBody>
            <a:bodyPr rtlCol="0" anchor="ctr"/>
            <a:lstStyle/>
            <a:p>
              <a:endParaRPr lang="en-SG"/>
            </a:p>
          </p:txBody>
        </p:sp>
      </p:grpSp>
      <p:sp>
        <p:nvSpPr>
          <p:cNvPr id="5" name="Title 4">
            <a:extLst>
              <a:ext uri="{FF2B5EF4-FFF2-40B4-BE49-F238E27FC236}">
                <a16:creationId xmlns:a16="http://schemas.microsoft.com/office/drawing/2014/main" id="{70C9591C-4FF6-661E-4B13-AA37DB1CE75C}"/>
              </a:ext>
            </a:extLst>
          </p:cNvPr>
          <p:cNvSpPr>
            <a:spLocks noGrp="1"/>
          </p:cNvSpPr>
          <p:nvPr>
            <p:ph type="title" hasCustomPrompt="1"/>
          </p:nvPr>
        </p:nvSpPr>
        <p:spPr>
          <a:xfrm>
            <a:off x="1650867" y="2619880"/>
            <a:ext cx="6245358" cy="2475995"/>
          </a:xfrm>
        </p:spPr>
        <p:txBody>
          <a:bodyPr anchor="t">
            <a:normAutofit/>
          </a:bodyPr>
          <a:lstStyle>
            <a:lvl1pPr>
              <a:defRPr sz="4000">
                <a:solidFill>
                  <a:schemeClr val="bg1"/>
                </a:solidFill>
              </a:defRPr>
            </a:lvl1pPr>
          </a:lstStyle>
          <a:p>
            <a:pPr lvl="0"/>
            <a:r>
              <a:rPr lang="en-US"/>
              <a:t>Divider Title (Arial Black 54)</a:t>
            </a:r>
            <a:endParaRPr lang="en-SG"/>
          </a:p>
        </p:txBody>
      </p:sp>
    </p:spTree>
    <p:extLst>
      <p:ext uri="{BB962C8B-B14F-4D97-AF65-F5344CB8AC3E}">
        <p14:creationId xmlns:p14="http://schemas.microsoft.com/office/powerpoint/2010/main" val="268889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Divider w Sub">
    <p:bg>
      <p:bgPr>
        <a:solidFill>
          <a:srgbClr val="6FB01E"/>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6C9AFF5-CCCE-B744-D3F6-46766D4A9651}"/>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7626600" y="4834800"/>
            <a:ext cx="1517400" cy="2023200"/>
          </a:xfrm>
          <a:prstGeom prst="rect">
            <a:avLst/>
          </a:prstGeom>
        </p:spPr>
      </p:pic>
      <p:grpSp>
        <p:nvGrpSpPr>
          <p:cNvPr id="2" name="Group 1">
            <a:extLst>
              <a:ext uri="{FF2B5EF4-FFF2-40B4-BE49-F238E27FC236}">
                <a16:creationId xmlns:a16="http://schemas.microsoft.com/office/drawing/2014/main" id="{B76F2770-5F94-840D-B447-1C667A6D7B46}"/>
              </a:ext>
            </a:extLst>
          </p:cNvPr>
          <p:cNvGrpSpPr>
            <a:grpSpLocks/>
          </p:cNvGrpSpPr>
          <p:nvPr/>
        </p:nvGrpSpPr>
        <p:grpSpPr>
          <a:xfrm>
            <a:off x="1650867" y="1513055"/>
            <a:ext cx="1348588" cy="674294"/>
            <a:chOff x="2150941" y="1359318"/>
            <a:chExt cx="1348588" cy="674294"/>
          </a:xfrm>
        </p:grpSpPr>
        <p:sp>
          <p:nvSpPr>
            <p:cNvPr id="3" name="Freeform: Shape 2">
              <a:extLst>
                <a:ext uri="{FF2B5EF4-FFF2-40B4-BE49-F238E27FC236}">
                  <a16:creationId xmlns:a16="http://schemas.microsoft.com/office/drawing/2014/main" id="{35A9E7D3-AE37-2E30-AAB8-C28DB78C8DDA}"/>
                </a:ext>
              </a:extLst>
            </p:cNvPr>
            <p:cNvSpPr>
              <a:spLocks/>
            </p:cNvSpPr>
            <p:nvPr/>
          </p:nvSpPr>
          <p:spPr>
            <a:xfrm>
              <a:off x="2150941" y="1359318"/>
              <a:ext cx="674294" cy="674294"/>
            </a:xfrm>
            <a:custGeom>
              <a:avLst/>
              <a:gdLst>
                <a:gd name="connsiteX0" fmla="*/ 0 w 674294"/>
                <a:gd name="connsiteY0" fmla="*/ 674294 h 674294"/>
                <a:gd name="connsiteX1" fmla="*/ 674294 w 674294"/>
                <a:gd name="connsiteY1" fmla="*/ 0 h 674294"/>
                <a:gd name="connsiteX2" fmla="*/ 0 w 674294"/>
                <a:gd name="connsiteY2" fmla="*/ 0 h 674294"/>
                <a:gd name="connsiteX3" fmla="*/ 0 w 674294"/>
                <a:gd name="connsiteY3" fmla="*/ 674294 h 674294"/>
              </a:gdLst>
              <a:ahLst/>
              <a:cxnLst>
                <a:cxn ang="0">
                  <a:pos x="connsiteX0" y="connsiteY0"/>
                </a:cxn>
                <a:cxn ang="0">
                  <a:pos x="connsiteX1" y="connsiteY1"/>
                </a:cxn>
                <a:cxn ang="0">
                  <a:pos x="connsiteX2" y="connsiteY2"/>
                </a:cxn>
                <a:cxn ang="0">
                  <a:pos x="connsiteX3" y="connsiteY3"/>
                </a:cxn>
              </a:cxnLst>
              <a:rect l="l" t="t" r="r" b="b"/>
              <a:pathLst>
                <a:path w="674294" h="674294">
                  <a:moveTo>
                    <a:pt x="0" y="674294"/>
                  </a:moveTo>
                  <a:cubicBezTo>
                    <a:pt x="372401" y="674294"/>
                    <a:pt x="674294" y="372401"/>
                    <a:pt x="674294" y="0"/>
                  </a:cubicBezTo>
                  <a:lnTo>
                    <a:pt x="0" y="0"/>
                  </a:lnTo>
                  <a:lnTo>
                    <a:pt x="0" y="674294"/>
                  </a:lnTo>
                  <a:close/>
                </a:path>
              </a:pathLst>
            </a:custGeom>
            <a:solidFill>
              <a:schemeClr val="bg1"/>
            </a:solidFill>
            <a:ln w="2369" cap="flat">
              <a:noFill/>
              <a:prstDash val="solid"/>
              <a:miter/>
            </a:ln>
          </p:spPr>
          <p:txBody>
            <a:bodyPr rtlCol="0" anchor="ctr"/>
            <a:lstStyle/>
            <a:p>
              <a:endParaRPr lang="en-SG"/>
            </a:p>
          </p:txBody>
        </p:sp>
        <p:sp>
          <p:nvSpPr>
            <p:cNvPr id="4" name="Freeform: Shape 3">
              <a:extLst>
                <a:ext uri="{FF2B5EF4-FFF2-40B4-BE49-F238E27FC236}">
                  <a16:creationId xmlns:a16="http://schemas.microsoft.com/office/drawing/2014/main" id="{0E203935-065A-DB0A-9A9A-B34ACA102531}"/>
                </a:ext>
              </a:extLst>
            </p:cNvPr>
            <p:cNvSpPr>
              <a:spLocks/>
            </p:cNvSpPr>
            <p:nvPr/>
          </p:nvSpPr>
          <p:spPr>
            <a:xfrm>
              <a:off x="2825235" y="1359318"/>
              <a:ext cx="674294" cy="674294"/>
            </a:xfrm>
            <a:custGeom>
              <a:avLst/>
              <a:gdLst>
                <a:gd name="connsiteX0" fmla="*/ 0 w 674294"/>
                <a:gd name="connsiteY0" fmla="*/ 674294 h 674294"/>
                <a:gd name="connsiteX1" fmla="*/ 674294 w 674294"/>
                <a:gd name="connsiteY1" fmla="*/ 0 h 674294"/>
                <a:gd name="connsiteX2" fmla="*/ 0 w 674294"/>
                <a:gd name="connsiteY2" fmla="*/ 0 h 674294"/>
                <a:gd name="connsiteX3" fmla="*/ 0 w 674294"/>
                <a:gd name="connsiteY3" fmla="*/ 674294 h 674294"/>
              </a:gdLst>
              <a:ahLst/>
              <a:cxnLst>
                <a:cxn ang="0">
                  <a:pos x="connsiteX0" y="connsiteY0"/>
                </a:cxn>
                <a:cxn ang="0">
                  <a:pos x="connsiteX1" y="connsiteY1"/>
                </a:cxn>
                <a:cxn ang="0">
                  <a:pos x="connsiteX2" y="connsiteY2"/>
                </a:cxn>
                <a:cxn ang="0">
                  <a:pos x="connsiteX3" y="connsiteY3"/>
                </a:cxn>
              </a:cxnLst>
              <a:rect l="l" t="t" r="r" b="b"/>
              <a:pathLst>
                <a:path w="674294" h="674294">
                  <a:moveTo>
                    <a:pt x="0" y="674294"/>
                  </a:moveTo>
                  <a:cubicBezTo>
                    <a:pt x="372401" y="674294"/>
                    <a:pt x="674294" y="372401"/>
                    <a:pt x="674294" y="0"/>
                  </a:cubicBezTo>
                  <a:lnTo>
                    <a:pt x="0" y="0"/>
                  </a:lnTo>
                  <a:lnTo>
                    <a:pt x="0" y="674294"/>
                  </a:lnTo>
                  <a:close/>
                </a:path>
              </a:pathLst>
            </a:custGeom>
            <a:solidFill>
              <a:srgbClr val="231F20"/>
            </a:solidFill>
            <a:ln w="2369" cap="flat">
              <a:noFill/>
              <a:prstDash val="solid"/>
              <a:miter/>
            </a:ln>
          </p:spPr>
          <p:txBody>
            <a:bodyPr rtlCol="0" anchor="ctr"/>
            <a:lstStyle/>
            <a:p>
              <a:endParaRPr lang="en-SG"/>
            </a:p>
          </p:txBody>
        </p:sp>
      </p:grpSp>
      <p:sp>
        <p:nvSpPr>
          <p:cNvPr id="5" name="Title 4">
            <a:extLst>
              <a:ext uri="{FF2B5EF4-FFF2-40B4-BE49-F238E27FC236}">
                <a16:creationId xmlns:a16="http://schemas.microsoft.com/office/drawing/2014/main" id="{70C9591C-4FF6-661E-4B13-AA37DB1CE75C}"/>
              </a:ext>
            </a:extLst>
          </p:cNvPr>
          <p:cNvSpPr>
            <a:spLocks noGrp="1"/>
          </p:cNvSpPr>
          <p:nvPr>
            <p:ph type="title" hasCustomPrompt="1"/>
          </p:nvPr>
        </p:nvSpPr>
        <p:spPr>
          <a:xfrm>
            <a:off x="1650867" y="2272578"/>
            <a:ext cx="6245358" cy="1851748"/>
          </a:xfrm>
        </p:spPr>
        <p:txBody>
          <a:bodyPr anchor="b">
            <a:normAutofit/>
          </a:bodyPr>
          <a:lstStyle>
            <a:lvl1pPr>
              <a:defRPr sz="4000">
                <a:solidFill>
                  <a:schemeClr val="bg1"/>
                </a:solidFill>
              </a:defRPr>
            </a:lvl1pPr>
          </a:lstStyle>
          <a:p>
            <a:pPr lvl="0"/>
            <a:r>
              <a:rPr lang="en-US"/>
              <a:t>Divider Title (Arial Black 54)</a:t>
            </a:r>
            <a:endParaRPr lang="en-SG"/>
          </a:p>
        </p:txBody>
      </p:sp>
      <p:sp>
        <p:nvSpPr>
          <p:cNvPr id="7" name="Text Placeholder 6">
            <a:extLst>
              <a:ext uri="{FF2B5EF4-FFF2-40B4-BE49-F238E27FC236}">
                <a16:creationId xmlns:a16="http://schemas.microsoft.com/office/drawing/2014/main" id="{437E15C5-802D-31EF-5664-4EF7EE4D9C90}"/>
              </a:ext>
            </a:extLst>
          </p:cNvPr>
          <p:cNvSpPr>
            <a:spLocks noGrp="1"/>
          </p:cNvSpPr>
          <p:nvPr>
            <p:ph type="body" sz="quarter" idx="10"/>
          </p:nvPr>
        </p:nvSpPr>
        <p:spPr>
          <a:xfrm>
            <a:off x="1651000" y="4152901"/>
            <a:ext cx="6245225" cy="895350"/>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796020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11" name="Text Placeholder 50">
            <a:extLst>
              <a:ext uri="{FF2B5EF4-FFF2-40B4-BE49-F238E27FC236}">
                <a16:creationId xmlns:a16="http://schemas.microsoft.com/office/drawing/2014/main" id="{C9EDE493-3022-83F2-C631-A5B57EB94A17}"/>
              </a:ext>
            </a:extLst>
          </p:cNvPr>
          <p:cNvSpPr>
            <a:spLocks noGrp="1"/>
          </p:cNvSpPr>
          <p:nvPr>
            <p:ph type="body" sz="quarter" idx="14" hasCustomPrompt="1"/>
          </p:nvPr>
        </p:nvSpPr>
        <p:spPr>
          <a:xfrm>
            <a:off x="547525" y="1593024"/>
            <a:ext cx="8034499" cy="4572296"/>
          </a:xfrm>
        </p:spPr>
        <p:txBody>
          <a:bodyPr>
            <a:noAutofit/>
          </a:bodyPr>
          <a:lstStyle>
            <a:lvl1pPr marL="257175" indent="-257175">
              <a:buFont typeface="Arial" panose="020B0604020202020204" pitchFamily="34" charset="0"/>
              <a:buChar char="•"/>
              <a:defRPr sz="2000" b="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800"/>
            </a:lvl2pPr>
            <a:lvl3pPr>
              <a:defRPr sz="1600"/>
            </a:lvl3pPr>
          </a:lstStyle>
          <a:p>
            <a:pPr lvl="0"/>
            <a:r>
              <a:rPr lang="en-US"/>
              <a:t>Include bullet content here (Arial regular 20)</a:t>
            </a:r>
          </a:p>
          <a:p>
            <a:pPr lvl="1"/>
            <a:r>
              <a:rPr lang="en-SG"/>
              <a:t>Second Level</a:t>
            </a:r>
          </a:p>
          <a:p>
            <a:pPr lvl="2"/>
            <a:r>
              <a:rPr lang="en-SG"/>
              <a:t>Third Level</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54485791-BFA0-0C7F-6E21-DA8ECECD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7" name="Picture 6">
            <a:extLst>
              <a:ext uri="{FF2B5EF4-FFF2-40B4-BE49-F238E27FC236}">
                <a16:creationId xmlns:a16="http://schemas.microsoft.com/office/drawing/2014/main" id="{D511219F-5C18-0CB9-9A0C-B12AD094BF24}"/>
              </a:ext>
            </a:extLst>
          </p:cNvPr>
          <p:cNvPicPr/>
          <p:nvPr/>
        </p:nvPicPr>
        <p:blipFill>
          <a:blip r:embed="rId3"/>
          <a:stretch>
            <a:fillRect/>
          </a:stretch>
        </p:blipFill>
        <p:spPr>
          <a:xfrm rot="10800000">
            <a:off x="8740800" y="6454800"/>
            <a:ext cx="403200" cy="403200"/>
          </a:xfrm>
          <a:prstGeom prst="rect">
            <a:avLst/>
          </a:prstGeom>
        </p:spPr>
      </p:pic>
      <p:sp>
        <p:nvSpPr>
          <p:cNvPr id="6" name="Slide Number Placeholder 5">
            <a:extLst>
              <a:ext uri="{FF2B5EF4-FFF2-40B4-BE49-F238E27FC236}">
                <a16:creationId xmlns:a16="http://schemas.microsoft.com/office/drawing/2014/main" id="{A6771764-957C-6A34-DF6F-408923708000}"/>
              </a:ext>
            </a:extLst>
          </p:cNvPr>
          <p:cNvSpPr>
            <a:spLocks noGrp="1"/>
          </p:cNvSpPr>
          <p:nvPr>
            <p:ph type="sldNum" sz="quarter" idx="19"/>
          </p:nvPr>
        </p:nvSpPr>
        <p:spPr>
          <a:xfrm>
            <a:off x="8749426"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2" name="Title 1">
            <a:extLst>
              <a:ext uri="{FF2B5EF4-FFF2-40B4-BE49-F238E27FC236}">
                <a16:creationId xmlns:a16="http://schemas.microsoft.com/office/drawing/2014/main" id="{40DDF1B2-D702-DE93-FE32-D962865CDD32}"/>
              </a:ext>
            </a:extLst>
          </p:cNvPr>
          <p:cNvSpPr>
            <a:spLocks noGrp="1"/>
          </p:cNvSpPr>
          <p:nvPr>
            <p:ph type="title" hasCustomPrompt="1"/>
          </p:nvPr>
        </p:nvSpPr>
        <p:spPr>
          <a:xfrm>
            <a:off x="547524" y="692680"/>
            <a:ext cx="6966429" cy="623667"/>
          </a:xfrm>
        </p:spPr>
        <p:txBody>
          <a:bodyPr/>
          <a:lstStyle/>
          <a:p>
            <a:pPr lvl="0"/>
            <a:r>
              <a:rPr lang="en-US"/>
              <a:t>Slide Title in Arial Black 32pt</a:t>
            </a:r>
            <a:endParaRPr lang="en-SG"/>
          </a:p>
        </p:txBody>
      </p:sp>
    </p:spTree>
    <p:extLst>
      <p:ext uri="{BB962C8B-B14F-4D97-AF65-F5344CB8AC3E}">
        <p14:creationId xmlns:p14="http://schemas.microsoft.com/office/powerpoint/2010/main" val="3424205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54485791-BFA0-0C7F-6E21-DA8ECECD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7" name="Picture 6">
            <a:extLst>
              <a:ext uri="{FF2B5EF4-FFF2-40B4-BE49-F238E27FC236}">
                <a16:creationId xmlns:a16="http://schemas.microsoft.com/office/drawing/2014/main" id="{D511219F-5C18-0CB9-9A0C-B12AD094BF24}"/>
              </a:ext>
            </a:extLst>
          </p:cNvPr>
          <p:cNvPicPr/>
          <p:nvPr/>
        </p:nvPicPr>
        <p:blipFill>
          <a:blip r:embed="rId3"/>
          <a:stretch>
            <a:fillRect/>
          </a:stretch>
        </p:blipFill>
        <p:spPr>
          <a:xfrm rot="10800000">
            <a:off x="8740800" y="6454800"/>
            <a:ext cx="403200" cy="403200"/>
          </a:xfrm>
          <a:prstGeom prst="rect">
            <a:avLst/>
          </a:prstGeom>
        </p:spPr>
      </p:pic>
      <p:sp>
        <p:nvSpPr>
          <p:cNvPr id="6" name="Slide Number Placeholder 5">
            <a:extLst>
              <a:ext uri="{FF2B5EF4-FFF2-40B4-BE49-F238E27FC236}">
                <a16:creationId xmlns:a16="http://schemas.microsoft.com/office/drawing/2014/main" id="{A6771764-957C-6A34-DF6F-408923708000}"/>
              </a:ext>
            </a:extLst>
          </p:cNvPr>
          <p:cNvSpPr>
            <a:spLocks noGrp="1"/>
          </p:cNvSpPr>
          <p:nvPr>
            <p:ph type="sldNum" sz="quarter" idx="19"/>
          </p:nvPr>
        </p:nvSpPr>
        <p:spPr>
          <a:xfrm>
            <a:off x="8749426"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2" name="Title 1">
            <a:extLst>
              <a:ext uri="{FF2B5EF4-FFF2-40B4-BE49-F238E27FC236}">
                <a16:creationId xmlns:a16="http://schemas.microsoft.com/office/drawing/2014/main" id="{40DDF1B2-D702-DE93-FE32-D962865CDD32}"/>
              </a:ext>
            </a:extLst>
          </p:cNvPr>
          <p:cNvSpPr>
            <a:spLocks noGrp="1"/>
          </p:cNvSpPr>
          <p:nvPr>
            <p:ph type="title" hasCustomPrompt="1"/>
          </p:nvPr>
        </p:nvSpPr>
        <p:spPr>
          <a:xfrm>
            <a:off x="547524" y="692680"/>
            <a:ext cx="6966429" cy="623667"/>
          </a:xfrm>
        </p:spPr>
        <p:txBody>
          <a:bodyPr/>
          <a:lstStyle/>
          <a:p>
            <a:pPr lvl="0"/>
            <a:r>
              <a:rPr lang="en-US"/>
              <a:t>Slide Title in Arial Black 32pt</a:t>
            </a:r>
            <a:endParaRPr lang="en-SG"/>
          </a:p>
        </p:txBody>
      </p:sp>
    </p:spTree>
    <p:extLst>
      <p:ext uri="{BB962C8B-B14F-4D97-AF65-F5344CB8AC3E}">
        <p14:creationId xmlns:p14="http://schemas.microsoft.com/office/powerpoint/2010/main" val="2920567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with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9061FD-1069-E79B-356B-7FA9CEA3D3DB}"/>
              </a:ext>
            </a:extLst>
          </p:cNvPr>
          <p:cNvPicPr/>
          <p:nvPr/>
        </p:nvPicPr>
        <p:blipFill>
          <a:blip r:embed="rId2"/>
          <a:stretch>
            <a:fillRect/>
          </a:stretch>
        </p:blipFill>
        <p:spPr>
          <a:xfrm>
            <a:off x="0" y="6235"/>
            <a:ext cx="1347333" cy="676715"/>
          </a:xfrm>
          <a:prstGeom prst="rect">
            <a:avLst/>
          </a:prstGeom>
        </p:spPr>
      </p:pic>
      <p:pic>
        <p:nvPicPr>
          <p:cNvPr id="4" name="Graphic 3">
            <a:extLst>
              <a:ext uri="{FF2B5EF4-FFF2-40B4-BE49-F238E27FC236}">
                <a16:creationId xmlns:a16="http://schemas.microsoft.com/office/drawing/2014/main" id="{10F71944-B0EF-F32E-C5E1-9F1C2FC86157}"/>
              </a:ext>
            </a:extLst>
          </p:cNvPr>
          <p:cNvPicPr/>
          <p:nvPr/>
        </p:nvPicPr>
        <p:blipFill>
          <a:blip r:embed="rId3">
            <a:extLst>
              <a:ext uri="{96DAC541-7B7A-43D3-8B79-37D633B846F1}">
                <asvg:svgBlip xmlns:asvg="http://schemas.microsoft.com/office/drawing/2016/SVG/main" r:embed="rId4"/>
              </a:ext>
            </a:extLst>
          </a:blip>
          <a:stretch>
            <a:fillRect/>
          </a:stretch>
        </p:blipFill>
        <p:spPr>
          <a:xfrm>
            <a:off x="7120800" y="4834800"/>
            <a:ext cx="2023200" cy="2023200"/>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232107C9-DCF0-7959-1025-7B42B194C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394" y="219660"/>
            <a:ext cx="2582333" cy="760621"/>
          </a:xfrm>
          <a:prstGeom prst="rect">
            <a:avLst/>
          </a:prstGeom>
        </p:spPr>
      </p:pic>
      <p:sp>
        <p:nvSpPr>
          <p:cNvPr id="15" name="Text Placeholder 50">
            <a:extLst>
              <a:ext uri="{FF2B5EF4-FFF2-40B4-BE49-F238E27FC236}">
                <a16:creationId xmlns:a16="http://schemas.microsoft.com/office/drawing/2014/main" id="{8445F44D-E783-EA66-2FC0-6D07A920F68A}"/>
              </a:ext>
            </a:extLst>
          </p:cNvPr>
          <p:cNvSpPr>
            <a:spLocks noGrp="1"/>
          </p:cNvSpPr>
          <p:nvPr>
            <p:ph type="body" sz="quarter" idx="11" hasCustomPrompt="1"/>
          </p:nvPr>
        </p:nvSpPr>
        <p:spPr>
          <a:xfrm>
            <a:off x="505249" y="1934139"/>
            <a:ext cx="2808685" cy="303953"/>
          </a:xfr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Date in Arial Regular 18pt</a:t>
            </a:r>
            <a:endParaRPr lang="en-SG"/>
          </a:p>
        </p:txBody>
      </p:sp>
      <p:sp>
        <p:nvSpPr>
          <p:cNvPr id="17" name="Text Placeholder 50">
            <a:extLst>
              <a:ext uri="{FF2B5EF4-FFF2-40B4-BE49-F238E27FC236}">
                <a16:creationId xmlns:a16="http://schemas.microsoft.com/office/drawing/2014/main" id="{0654E638-44C0-DC85-43CF-A8F4671CF6D3}"/>
              </a:ext>
            </a:extLst>
          </p:cNvPr>
          <p:cNvSpPr>
            <a:spLocks noGrp="1"/>
          </p:cNvSpPr>
          <p:nvPr>
            <p:ph type="body" sz="quarter" idx="13" hasCustomPrompt="1"/>
          </p:nvPr>
        </p:nvSpPr>
        <p:spPr>
          <a:xfrm>
            <a:off x="505249" y="5294744"/>
            <a:ext cx="7943425" cy="797867"/>
          </a:xfrm>
        </p:spPr>
        <p:txBody>
          <a:bodyPr>
            <a:noAutofit/>
          </a:bodyPr>
          <a:lstStyle>
            <a:lvl1pPr marL="0" indent="0">
              <a:buNone/>
              <a:defRPr sz="2000" b="1">
                <a:latin typeface="Arial" panose="020B0604020202020204" pitchFamily="34" charset="0"/>
                <a:cs typeface="Arial" panose="020B0604020202020204" pitchFamily="34" charset="0"/>
              </a:defRPr>
            </a:lvl1pPr>
          </a:lstStyle>
          <a:p>
            <a:pPr lvl="0"/>
            <a:r>
              <a:rPr lang="en-US"/>
              <a:t>Subtitle Line Goes Here Arial Bold 20pt</a:t>
            </a:r>
            <a:endParaRPr lang="en-SG"/>
          </a:p>
        </p:txBody>
      </p:sp>
      <p:sp>
        <p:nvSpPr>
          <p:cNvPr id="3" name="Title 1">
            <a:extLst>
              <a:ext uri="{FF2B5EF4-FFF2-40B4-BE49-F238E27FC236}">
                <a16:creationId xmlns:a16="http://schemas.microsoft.com/office/drawing/2014/main" id="{76286B7F-A374-22F3-B439-AC7CCDE4DB69}"/>
              </a:ext>
            </a:extLst>
          </p:cNvPr>
          <p:cNvSpPr>
            <a:spLocks noGrp="1"/>
          </p:cNvSpPr>
          <p:nvPr>
            <p:ph type="title" hasCustomPrompt="1"/>
          </p:nvPr>
        </p:nvSpPr>
        <p:spPr>
          <a:xfrm>
            <a:off x="505249" y="2948075"/>
            <a:ext cx="7943426" cy="2128750"/>
          </a:xfrm>
        </p:spPr>
        <p:txBody>
          <a:bodyPr anchor="t">
            <a:noAutofit/>
          </a:bodyPr>
          <a:lstStyle>
            <a:lvl1pPr>
              <a:defRPr sz="5000"/>
            </a:lvl1pPr>
          </a:lstStyle>
          <a:p>
            <a:pPr lvl="0"/>
            <a:r>
              <a:rPr lang="en-US"/>
              <a:t>Title Slide without image Arial Black 50pt</a:t>
            </a:r>
            <a:endParaRPr lang="en-SG"/>
          </a:p>
        </p:txBody>
      </p:sp>
    </p:spTree>
    <p:extLst>
      <p:ext uri="{BB962C8B-B14F-4D97-AF65-F5344CB8AC3E}">
        <p14:creationId xmlns:p14="http://schemas.microsoft.com/office/powerpoint/2010/main" val="753157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with no Da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9061FD-1069-E79B-356B-7FA9CEA3D3DB}"/>
              </a:ext>
            </a:extLst>
          </p:cNvPr>
          <p:cNvPicPr/>
          <p:nvPr/>
        </p:nvPicPr>
        <p:blipFill>
          <a:blip r:embed="rId2"/>
          <a:stretch>
            <a:fillRect/>
          </a:stretch>
        </p:blipFill>
        <p:spPr>
          <a:xfrm>
            <a:off x="0" y="6235"/>
            <a:ext cx="1347333" cy="676715"/>
          </a:xfrm>
          <a:prstGeom prst="rect">
            <a:avLst/>
          </a:prstGeom>
        </p:spPr>
      </p:pic>
      <p:pic>
        <p:nvPicPr>
          <p:cNvPr id="4" name="Graphic 3">
            <a:extLst>
              <a:ext uri="{FF2B5EF4-FFF2-40B4-BE49-F238E27FC236}">
                <a16:creationId xmlns:a16="http://schemas.microsoft.com/office/drawing/2014/main" id="{10F71944-B0EF-F32E-C5E1-9F1C2FC86157}"/>
              </a:ext>
            </a:extLst>
          </p:cNvPr>
          <p:cNvPicPr/>
          <p:nvPr/>
        </p:nvPicPr>
        <p:blipFill>
          <a:blip r:embed="rId3">
            <a:extLst>
              <a:ext uri="{96DAC541-7B7A-43D3-8B79-37D633B846F1}">
                <asvg:svgBlip xmlns:asvg="http://schemas.microsoft.com/office/drawing/2016/SVG/main" r:embed="rId4"/>
              </a:ext>
            </a:extLst>
          </a:blip>
          <a:stretch>
            <a:fillRect/>
          </a:stretch>
        </p:blipFill>
        <p:spPr>
          <a:xfrm>
            <a:off x="7120800" y="4834800"/>
            <a:ext cx="2023200" cy="2023200"/>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232107C9-DCF0-7959-1025-7B42B194C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394" y="219660"/>
            <a:ext cx="2582333" cy="760621"/>
          </a:xfrm>
          <a:prstGeom prst="rect">
            <a:avLst/>
          </a:prstGeom>
        </p:spPr>
      </p:pic>
      <p:sp>
        <p:nvSpPr>
          <p:cNvPr id="17" name="Text Placeholder 50">
            <a:extLst>
              <a:ext uri="{FF2B5EF4-FFF2-40B4-BE49-F238E27FC236}">
                <a16:creationId xmlns:a16="http://schemas.microsoft.com/office/drawing/2014/main" id="{0654E638-44C0-DC85-43CF-A8F4671CF6D3}"/>
              </a:ext>
            </a:extLst>
          </p:cNvPr>
          <p:cNvSpPr>
            <a:spLocks noGrp="1"/>
          </p:cNvSpPr>
          <p:nvPr>
            <p:ph type="body" sz="quarter" idx="13" hasCustomPrompt="1"/>
          </p:nvPr>
        </p:nvSpPr>
        <p:spPr>
          <a:xfrm>
            <a:off x="505249" y="5294744"/>
            <a:ext cx="7943425" cy="797867"/>
          </a:xfrm>
        </p:spPr>
        <p:txBody>
          <a:bodyPr>
            <a:noAutofit/>
          </a:bodyPr>
          <a:lstStyle>
            <a:lvl1pPr marL="0" indent="0">
              <a:buNone/>
              <a:defRPr sz="2000" b="1">
                <a:latin typeface="Arial" panose="020B0604020202020204" pitchFamily="34" charset="0"/>
                <a:cs typeface="Arial" panose="020B0604020202020204" pitchFamily="34" charset="0"/>
              </a:defRPr>
            </a:lvl1pPr>
          </a:lstStyle>
          <a:p>
            <a:pPr lvl="0"/>
            <a:r>
              <a:rPr lang="en-US"/>
              <a:t>Subtitle Line Goes Here Arial Bold 20pt</a:t>
            </a:r>
            <a:endParaRPr lang="en-SG"/>
          </a:p>
        </p:txBody>
      </p:sp>
      <p:sp>
        <p:nvSpPr>
          <p:cNvPr id="3" name="Title 1">
            <a:extLst>
              <a:ext uri="{FF2B5EF4-FFF2-40B4-BE49-F238E27FC236}">
                <a16:creationId xmlns:a16="http://schemas.microsoft.com/office/drawing/2014/main" id="{76286B7F-A374-22F3-B439-AC7CCDE4DB69}"/>
              </a:ext>
            </a:extLst>
          </p:cNvPr>
          <p:cNvSpPr>
            <a:spLocks noGrp="1"/>
          </p:cNvSpPr>
          <p:nvPr>
            <p:ph type="title" hasCustomPrompt="1"/>
          </p:nvPr>
        </p:nvSpPr>
        <p:spPr>
          <a:xfrm>
            <a:off x="505249" y="2948075"/>
            <a:ext cx="7943426" cy="2128750"/>
          </a:xfrm>
        </p:spPr>
        <p:txBody>
          <a:bodyPr anchor="t">
            <a:noAutofit/>
          </a:bodyPr>
          <a:lstStyle>
            <a:lvl1pPr>
              <a:defRPr sz="5000"/>
            </a:lvl1pPr>
          </a:lstStyle>
          <a:p>
            <a:pPr lvl="0"/>
            <a:r>
              <a:rPr lang="en-US"/>
              <a:t>Title Slide without image Arial Black 50pt</a:t>
            </a:r>
            <a:endParaRPr lang="en-SG"/>
          </a:p>
        </p:txBody>
      </p:sp>
    </p:spTree>
    <p:extLst>
      <p:ext uri="{BB962C8B-B14F-4D97-AF65-F5344CB8AC3E}">
        <p14:creationId xmlns:p14="http://schemas.microsoft.com/office/powerpoint/2010/main" val="200091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11" name="Title 1"/>
          <p:cNvSpPr>
            <a:spLocks noGrp="1"/>
          </p:cNvSpPr>
          <p:nvPr>
            <p:ph type="ctrTitle" hasCustomPrompt="1"/>
          </p:nvPr>
        </p:nvSpPr>
        <p:spPr>
          <a:xfrm>
            <a:off x="929704" y="2542980"/>
            <a:ext cx="5104098" cy="1236768"/>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dirty="0"/>
              <a:t>COVER PAGE</a:t>
            </a:r>
            <a:br>
              <a:rPr lang="en-US" dirty="0"/>
            </a:br>
            <a:r>
              <a:rPr lang="en-US" dirty="0"/>
              <a:t>TEMPLATE</a:t>
            </a:r>
          </a:p>
        </p:txBody>
      </p:sp>
      <p:sp>
        <p:nvSpPr>
          <p:cNvPr id="12" name="Text Placeholder 5"/>
          <p:cNvSpPr>
            <a:spLocks noGrp="1"/>
          </p:cNvSpPr>
          <p:nvPr>
            <p:ph type="body" sz="quarter" idx="10" hasCustomPrompt="1"/>
          </p:nvPr>
        </p:nvSpPr>
        <p:spPr>
          <a:xfrm>
            <a:off x="929704" y="3813445"/>
            <a:ext cx="5104098" cy="453159"/>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 header</a:t>
            </a:r>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Tree>
    <p:extLst>
      <p:ext uri="{BB962C8B-B14F-4D97-AF65-F5344CB8AC3E}">
        <p14:creationId xmlns:p14="http://schemas.microsoft.com/office/powerpoint/2010/main" val="2662864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Column layout 2">
    <p:spTree>
      <p:nvGrpSpPr>
        <p:cNvPr id="1" name=""/>
        <p:cNvGrpSpPr/>
        <p:nvPr/>
      </p:nvGrpSpPr>
      <p:grpSpPr>
        <a:xfrm>
          <a:off x="0" y="0"/>
          <a:ext cx="0" cy="0"/>
          <a:chOff x="0" y="0"/>
          <a:chExt cx="0" cy="0"/>
        </a:xfrm>
      </p:grpSpPr>
      <p:sp>
        <p:nvSpPr>
          <p:cNvPr id="13" name="Text Placeholder 50">
            <a:extLst>
              <a:ext uri="{FF2B5EF4-FFF2-40B4-BE49-F238E27FC236}">
                <a16:creationId xmlns:a16="http://schemas.microsoft.com/office/drawing/2014/main" id="{7A1356C5-4D12-9F92-9C49-F66588AFCFE5}"/>
              </a:ext>
            </a:extLst>
          </p:cNvPr>
          <p:cNvSpPr>
            <a:spLocks noGrp="1"/>
          </p:cNvSpPr>
          <p:nvPr>
            <p:ph type="body" sz="quarter" idx="14" hasCustomPrompt="1"/>
          </p:nvPr>
        </p:nvSpPr>
        <p:spPr>
          <a:xfrm>
            <a:off x="582260" y="1868656"/>
            <a:ext cx="4665829" cy="4586145"/>
          </a:xfrm>
        </p:spPr>
        <p:txBody>
          <a:bodyPr>
            <a:noAutofit/>
          </a:bodyPr>
          <a:lstStyle>
            <a:lvl1pPr marL="0" indent="0">
              <a:buNone/>
              <a:defRPr sz="3000" b="0">
                <a:solidFill>
                  <a:srgbClr val="6FB01E"/>
                </a:solidFill>
                <a:latin typeface="Arial" panose="020B0604020202020204" pitchFamily="34" charset="0"/>
                <a:cs typeface="Arial" panose="020B0604020202020204" pitchFamily="34" charset="0"/>
              </a:defRPr>
            </a:lvl1pPr>
          </a:lstStyle>
          <a:p>
            <a:pPr lvl="0"/>
            <a:r>
              <a:rPr lang="en-US"/>
              <a:t>Include paragraph here (Arial Regular 30)</a:t>
            </a:r>
            <a:endParaRPr lang="en-SG"/>
          </a:p>
        </p:txBody>
      </p:sp>
      <p:sp>
        <p:nvSpPr>
          <p:cNvPr id="14" name="Text Placeholder 50">
            <a:extLst>
              <a:ext uri="{FF2B5EF4-FFF2-40B4-BE49-F238E27FC236}">
                <a16:creationId xmlns:a16="http://schemas.microsoft.com/office/drawing/2014/main" id="{56DF607B-D9F4-1154-0EB1-1F853BB6469D}"/>
              </a:ext>
            </a:extLst>
          </p:cNvPr>
          <p:cNvSpPr>
            <a:spLocks noGrp="1"/>
          </p:cNvSpPr>
          <p:nvPr>
            <p:ph type="body" sz="quarter" idx="15" hasCustomPrompt="1"/>
          </p:nvPr>
        </p:nvSpPr>
        <p:spPr>
          <a:xfrm>
            <a:off x="5931569" y="1868654"/>
            <a:ext cx="2630172" cy="4586145"/>
          </a:xfrm>
        </p:spPr>
        <p:txBody>
          <a:bodyPr>
            <a:noAutofit/>
          </a:bodyPr>
          <a:lstStyle>
            <a:lvl1pPr marL="0" indent="0">
              <a:buNone/>
              <a:defRPr sz="1800" b="0">
                <a:latin typeface="Arial" panose="020B0604020202020204" pitchFamily="34" charset="0"/>
                <a:cs typeface="Arial" panose="020B0604020202020204" pitchFamily="34" charset="0"/>
              </a:defRPr>
            </a:lvl1pPr>
          </a:lstStyle>
          <a:p>
            <a:pPr lvl="0"/>
            <a:r>
              <a:rPr lang="en-US"/>
              <a:t>Include body text here (Arial Regular 18)</a:t>
            </a:r>
            <a:endParaRPr lang="en-SG"/>
          </a:p>
        </p:txBody>
      </p:sp>
      <p:pic>
        <p:nvPicPr>
          <p:cNvPr id="4" name="Picture 3" descr="A black background with a black square&#10;&#10;Description automatically generated with medium confidence">
            <a:extLst>
              <a:ext uri="{FF2B5EF4-FFF2-40B4-BE49-F238E27FC236}">
                <a16:creationId xmlns:a16="http://schemas.microsoft.com/office/drawing/2014/main" id="{CAB0B91F-1617-83D8-4ECA-004B25324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5" name="Picture 4">
            <a:extLst>
              <a:ext uri="{FF2B5EF4-FFF2-40B4-BE49-F238E27FC236}">
                <a16:creationId xmlns:a16="http://schemas.microsoft.com/office/drawing/2014/main" id="{AE7688FF-9830-3BBE-1F35-4D11FC9F1721}"/>
              </a:ext>
            </a:extLst>
          </p:cNvPr>
          <p:cNvPicPr/>
          <p:nvPr/>
        </p:nvPicPr>
        <p:blipFill>
          <a:blip r:embed="rId3"/>
          <a:stretch>
            <a:fillRect/>
          </a:stretch>
        </p:blipFill>
        <p:spPr>
          <a:xfrm rot="10800000">
            <a:off x="8740800" y="6454800"/>
            <a:ext cx="403200" cy="403200"/>
          </a:xfrm>
          <a:prstGeom prst="rect">
            <a:avLst/>
          </a:prstGeom>
        </p:spPr>
      </p:pic>
      <p:sp>
        <p:nvSpPr>
          <p:cNvPr id="3" name="Slide Number Placeholder 5">
            <a:extLst>
              <a:ext uri="{FF2B5EF4-FFF2-40B4-BE49-F238E27FC236}">
                <a16:creationId xmlns:a16="http://schemas.microsoft.com/office/drawing/2014/main" id="{969A1AB3-93A2-0FB9-9EBA-3B1F1F58431A}"/>
              </a:ext>
            </a:extLst>
          </p:cNvPr>
          <p:cNvSpPr>
            <a:spLocks noGrp="1"/>
          </p:cNvSpPr>
          <p:nvPr>
            <p:ph type="sldNum" sz="quarter" idx="19"/>
          </p:nvPr>
        </p:nvSpPr>
        <p:spPr>
          <a:xfrm>
            <a:off x="8749426"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2" name="Title 1">
            <a:extLst>
              <a:ext uri="{FF2B5EF4-FFF2-40B4-BE49-F238E27FC236}">
                <a16:creationId xmlns:a16="http://schemas.microsoft.com/office/drawing/2014/main" id="{463720AC-6AF3-5558-05E0-F11D998B2CA1}"/>
              </a:ext>
            </a:extLst>
          </p:cNvPr>
          <p:cNvSpPr>
            <a:spLocks noGrp="1"/>
          </p:cNvSpPr>
          <p:nvPr>
            <p:ph type="title" hasCustomPrompt="1"/>
          </p:nvPr>
        </p:nvSpPr>
        <p:spPr>
          <a:xfrm>
            <a:off x="546165" y="785814"/>
            <a:ext cx="8015576" cy="623667"/>
          </a:xfrm>
        </p:spPr>
        <p:txBody>
          <a:bodyPr/>
          <a:lstStyle/>
          <a:p>
            <a:pPr lvl="0"/>
            <a:r>
              <a:rPr lang="en-US"/>
              <a:t>Slide Title in Arial Black 32pt</a:t>
            </a:r>
            <a:endParaRPr lang="en-SG"/>
          </a:p>
        </p:txBody>
      </p:sp>
    </p:spTree>
    <p:extLst>
      <p:ext uri="{BB962C8B-B14F-4D97-AF65-F5344CB8AC3E}">
        <p14:creationId xmlns:p14="http://schemas.microsoft.com/office/powerpoint/2010/main" val="743952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Column Layout ">
    <p:spTree>
      <p:nvGrpSpPr>
        <p:cNvPr id="1" name=""/>
        <p:cNvGrpSpPr/>
        <p:nvPr/>
      </p:nvGrpSpPr>
      <p:grpSpPr>
        <a:xfrm>
          <a:off x="0" y="0"/>
          <a:ext cx="0" cy="0"/>
          <a:chOff x="0" y="0"/>
          <a:chExt cx="0" cy="0"/>
        </a:xfrm>
      </p:grpSpPr>
      <p:sp>
        <p:nvSpPr>
          <p:cNvPr id="12" name="Text Placeholder 50">
            <a:extLst>
              <a:ext uri="{FF2B5EF4-FFF2-40B4-BE49-F238E27FC236}">
                <a16:creationId xmlns:a16="http://schemas.microsoft.com/office/drawing/2014/main" id="{E7ECDA8E-9819-1094-88BC-C24F570CE556}"/>
              </a:ext>
            </a:extLst>
          </p:cNvPr>
          <p:cNvSpPr>
            <a:spLocks noGrp="1"/>
          </p:cNvSpPr>
          <p:nvPr>
            <p:ph type="body" sz="quarter" idx="15" hasCustomPrompt="1"/>
          </p:nvPr>
        </p:nvSpPr>
        <p:spPr>
          <a:xfrm>
            <a:off x="6244391" y="1868654"/>
            <a:ext cx="2319203" cy="4586145"/>
          </a:xfrm>
        </p:spPr>
        <p:txBody>
          <a:bodyPr>
            <a:noAutofit/>
          </a:bodyPr>
          <a:lstStyle>
            <a:lvl1pPr marL="0" indent="0">
              <a:buNone/>
              <a:defRPr sz="1800" b="0">
                <a:latin typeface="Arial" panose="020B0604020202020204" pitchFamily="34" charset="0"/>
                <a:cs typeface="Arial" panose="020B0604020202020204" pitchFamily="34" charset="0"/>
              </a:defRPr>
            </a:lvl1pPr>
          </a:lstStyle>
          <a:p>
            <a:pPr lvl="0"/>
            <a:r>
              <a:rPr lang="en-US"/>
              <a:t>Include body text here (Arial Regular 18)</a:t>
            </a:r>
            <a:endParaRPr lang="en-SG"/>
          </a:p>
        </p:txBody>
      </p:sp>
      <p:sp>
        <p:nvSpPr>
          <p:cNvPr id="13" name="Text Placeholder 50">
            <a:extLst>
              <a:ext uri="{FF2B5EF4-FFF2-40B4-BE49-F238E27FC236}">
                <a16:creationId xmlns:a16="http://schemas.microsoft.com/office/drawing/2014/main" id="{3DE16804-2BF1-6D35-32C1-EB67C6642E1E}"/>
              </a:ext>
            </a:extLst>
          </p:cNvPr>
          <p:cNvSpPr>
            <a:spLocks noGrp="1"/>
          </p:cNvSpPr>
          <p:nvPr>
            <p:ph type="body" sz="quarter" idx="16" hasCustomPrompt="1"/>
          </p:nvPr>
        </p:nvSpPr>
        <p:spPr>
          <a:xfrm>
            <a:off x="580408" y="1868653"/>
            <a:ext cx="2319203" cy="4586145"/>
          </a:xfrm>
        </p:spPr>
        <p:txBody>
          <a:bodyPr>
            <a:noAutofit/>
          </a:bodyPr>
          <a:lstStyle>
            <a:lvl1pPr marL="0" indent="0">
              <a:buNone/>
              <a:defRPr sz="2000" b="1">
                <a:solidFill>
                  <a:srgbClr val="6FB01E"/>
                </a:solidFill>
                <a:latin typeface="Arial" panose="020B0604020202020204" pitchFamily="34" charset="0"/>
                <a:cs typeface="Arial" panose="020B0604020202020204" pitchFamily="34" charset="0"/>
              </a:defRPr>
            </a:lvl1pPr>
          </a:lstStyle>
          <a:p>
            <a:pPr lvl="0"/>
            <a:r>
              <a:rPr lang="en-US"/>
              <a:t>Include header paragraph here (Arial Bold 20)</a:t>
            </a:r>
            <a:endParaRPr lang="en-SG"/>
          </a:p>
        </p:txBody>
      </p:sp>
      <p:sp>
        <p:nvSpPr>
          <p:cNvPr id="14" name="Text Placeholder 50">
            <a:extLst>
              <a:ext uri="{FF2B5EF4-FFF2-40B4-BE49-F238E27FC236}">
                <a16:creationId xmlns:a16="http://schemas.microsoft.com/office/drawing/2014/main" id="{036EC7F8-4081-9C7E-0EF8-AA007EF752CC}"/>
              </a:ext>
            </a:extLst>
          </p:cNvPr>
          <p:cNvSpPr>
            <a:spLocks noGrp="1"/>
          </p:cNvSpPr>
          <p:nvPr>
            <p:ph type="body" sz="quarter" idx="17" hasCustomPrompt="1"/>
          </p:nvPr>
        </p:nvSpPr>
        <p:spPr>
          <a:xfrm>
            <a:off x="3412399" y="1868653"/>
            <a:ext cx="2319203" cy="4586145"/>
          </a:xfrm>
        </p:spPr>
        <p:txBody>
          <a:bodyPr>
            <a:noAutofit/>
          </a:bodyPr>
          <a:lstStyle>
            <a:lvl1pPr marL="0" indent="0">
              <a:buNone/>
              <a:defRPr sz="1800" b="0">
                <a:latin typeface="Arial" panose="020B0604020202020204" pitchFamily="34" charset="0"/>
                <a:cs typeface="Arial" panose="020B0604020202020204" pitchFamily="34" charset="0"/>
              </a:defRPr>
            </a:lvl1pPr>
          </a:lstStyle>
          <a:p>
            <a:pPr lvl="0"/>
            <a:r>
              <a:rPr lang="en-US"/>
              <a:t>Include body text here (Arial Regular 18)</a:t>
            </a:r>
            <a:endParaRPr lang="en-SG"/>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2609E81-B67B-BD32-2F54-192415FD2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4" name="Picture 3">
            <a:extLst>
              <a:ext uri="{FF2B5EF4-FFF2-40B4-BE49-F238E27FC236}">
                <a16:creationId xmlns:a16="http://schemas.microsoft.com/office/drawing/2014/main" id="{BB18B539-BDB0-BEB8-3CC6-9403CF5DB73F}"/>
              </a:ext>
            </a:extLst>
          </p:cNvPr>
          <p:cNvPicPr/>
          <p:nvPr/>
        </p:nvPicPr>
        <p:blipFill>
          <a:blip r:embed="rId3"/>
          <a:stretch>
            <a:fillRect/>
          </a:stretch>
        </p:blipFill>
        <p:spPr>
          <a:xfrm rot="10800000">
            <a:off x="8740800" y="6454800"/>
            <a:ext cx="403200" cy="403200"/>
          </a:xfrm>
          <a:prstGeom prst="rect">
            <a:avLst/>
          </a:prstGeom>
        </p:spPr>
      </p:pic>
      <p:sp>
        <p:nvSpPr>
          <p:cNvPr id="2" name="Slide Number Placeholder 5">
            <a:extLst>
              <a:ext uri="{FF2B5EF4-FFF2-40B4-BE49-F238E27FC236}">
                <a16:creationId xmlns:a16="http://schemas.microsoft.com/office/drawing/2014/main" id="{8D604548-B2C5-3A6C-38EA-591D384F4BD4}"/>
              </a:ext>
            </a:extLst>
          </p:cNvPr>
          <p:cNvSpPr>
            <a:spLocks noGrp="1"/>
          </p:cNvSpPr>
          <p:nvPr>
            <p:ph type="sldNum" sz="quarter" idx="19"/>
          </p:nvPr>
        </p:nvSpPr>
        <p:spPr>
          <a:xfrm>
            <a:off x="8766678"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5" name="Title 1">
            <a:extLst>
              <a:ext uri="{FF2B5EF4-FFF2-40B4-BE49-F238E27FC236}">
                <a16:creationId xmlns:a16="http://schemas.microsoft.com/office/drawing/2014/main" id="{5A5E38A5-B078-5BE1-EFBD-0FC5824CA3C7}"/>
              </a:ext>
            </a:extLst>
          </p:cNvPr>
          <p:cNvSpPr>
            <a:spLocks noGrp="1"/>
          </p:cNvSpPr>
          <p:nvPr>
            <p:ph type="title" hasCustomPrompt="1"/>
          </p:nvPr>
        </p:nvSpPr>
        <p:spPr>
          <a:xfrm>
            <a:off x="546165" y="785814"/>
            <a:ext cx="8015576" cy="623667"/>
          </a:xfrm>
        </p:spPr>
        <p:txBody>
          <a:bodyPr/>
          <a:lstStyle/>
          <a:p>
            <a:pPr lvl="0"/>
            <a:r>
              <a:rPr lang="en-US"/>
              <a:t>Slide Title in Arial Black 32pt</a:t>
            </a:r>
            <a:endParaRPr lang="en-SG"/>
          </a:p>
        </p:txBody>
      </p:sp>
    </p:spTree>
    <p:extLst>
      <p:ext uri="{BB962C8B-B14F-4D97-AF65-F5344CB8AC3E}">
        <p14:creationId xmlns:p14="http://schemas.microsoft.com/office/powerpoint/2010/main" val="3149949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87D4D4E-A120-0899-9647-77A34C5BB68D}"/>
              </a:ext>
            </a:extLst>
          </p:cNvPr>
          <p:cNvSpPr>
            <a:spLocks noGrp="1"/>
          </p:cNvSpPr>
          <p:nvPr>
            <p:ph type="pic" sz="quarter" idx="10"/>
          </p:nvPr>
        </p:nvSpPr>
        <p:spPr>
          <a:xfrm>
            <a:off x="653654" y="1758167"/>
            <a:ext cx="3664744" cy="3798888"/>
          </a:xfrm>
        </p:spPr>
        <p:txBody>
          <a:bodyPr/>
          <a:lstStyle/>
          <a:p>
            <a:r>
              <a:rPr lang="en-US"/>
              <a:t>Click icon to add picture</a:t>
            </a:r>
            <a:endParaRPr lang="en-SG"/>
          </a:p>
        </p:txBody>
      </p:sp>
      <p:sp>
        <p:nvSpPr>
          <p:cNvPr id="17" name="Picture Placeholder 16">
            <a:extLst>
              <a:ext uri="{FF2B5EF4-FFF2-40B4-BE49-F238E27FC236}">
                <a16:creationId xmlns:a16="http://schemas.microsoft.com/office/drawing/2014/main" id="{2AAA8302-379E-8A58-FEE2-5127A504B8C8}"/>
              </a:ext>
            </a:extLst>
          </p:cNvPr>
          <p:cNvSpPr>
            <a:spLocks noGrp="1"/>
          </p:cNvSpPr>
          <p:nvPr>
            <p:ph type="pic" sz="quarter" idx="11"/>
          </p:nvPr>
        </p:nvSpPr>
        <p:spPr>
          <a:xfrm>
            <a:off x="4501754" y="1758167"/>
            <a:ext cx="4019550" cy="3798888"/>
          </a:xfrm>
        </p:spPr>
        <p:txBody>
          <a:bodyPr/>
          <a:lstStyle/>
          <a:p>
            <a:r>
              <a:rPr lang="en-US"/>
              <a:t>Click icon to add picture</a:t>
            </a:r>
            <a:endParaRPr lang="en-SG"/>
          </a:p>
        </p:txBody>
      </p:sp>
      <p:pic>
        <p:nvPicPr>
          <p:cNvPr id="2" name="Picture 1" descr="A black background with a black square&#10;&#10;Description automatically generated with medium confidence">
            <a:extLst>
              <a:ext uri="{FF2B5EF4-FFF2-40B4-BE49-F238E27FC236}">
                <a16:creationId xmlns:a16="http://schemas.microsoft.com/office/drawing/2014/main" id="{CF0170A0-4876-298E-50A6-F8E1C4487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3" name="Picture 2">
            <a:extLst>
              <a:ext uri="{FF2B5EF4-FFF2-40B4-BE49-F238E27FC236}">
                <a16:creationId xmlns:a16="http://schemas.microsoft.com/office/drawing/2014/main" id="{88EED863-3123-CBC0-2425-7D7E8B8EDCC1}"/>
              </a:ext>
            </a:extLst>
          </p:cNvPr>
          <p:cNvPicPr/>
          <p:nvPr/>
        </p:nvPicPr>
        <p:blipFill>
          <a:blip r:embed="rId3"/>
          <a:stretch>
            <a:fillRect/>
          </a:stretch>
        </p:blipFill>
        <p:spPr>
          <a:xfrm rot="10800000">
            <a:off x="8740800" y="6454800"/>
            <a:ext cx="403200" cy="403200"/>
          </a:xfrm>
          <a:prstGeom prst="rect">
            <a:avLst/>
          </a:prstGeom>
        </p:spPr>
      </p:pic>
      <p:sp>
        <p:nvSpPr>
          <p:cNvPr id="4" name="Slide Number Placeholder 5">
            <a:extLst>
              <a:ext uri="{FF2B5EF4-FFF2-40B4-BE49-F238E27FC236}">
                <a16:creationId xmlns:a16="http://schemas.microsoft.com/office/drawing/2014/main" id="{3DF8C437-ED2E-FFD3-8936-450C11CCE582}"/>
              </a:ext>
            </a:extLst>
          </p:cNvPr>
          <p:cNvSpPr>
            <a:spLocks noGrp="1"/>
          </p:cNvSpPr>
          <p:nvPr>
            <p:ph type="sldNum" sz="quarter" idx="19"/>
          </p:nvPr>
        </p:nvSpPr>
        <p:spPr>
          <a:xfrm>
            <a:off x="8766678"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5" name="Title 1">
            <a:extLst>
              <a:ext uri="{FF2B5EF4-FFF2-40B4-BE49-F238E27FC236}">
                <a16:creationId xmlns:a16="http://schemas.microsoft.com/office/drawing/2014/main" id="{9771F3CA-BA7A-9536-09FF-88A366F66EC9}"/>
              </a:ext>
            </a:extLst>
          </p:cNvPr>
          <p:cNvSpPr>
            <a:spLocks noGrp="1"/>
          </p:cNvSpPr>
          <p:nvPr>
            <p:ph type="title" hasCustomPrompt="1"/>
          </p:nvPr>
        </p:nvSpPr>
        <p:spPr>
          <a:xfrm>
            <a:off x="546165" y="785814"/>
            <a:ext cx="8015576" cy="623667"/>
          </a:xfrm>
        </p:spPr>
        <p:txBody>
          <a:bodyPr/>
          <a:lstStyle/>
          <a:p>
            <a:pPr lvl="0"/>
            <a:r>
              <a:rPr lang="en-US"/>
              <a:t>Slide Title in Arial Black 32pt</a:t>
            </a:r>
            <a:endParaRPr lang="en-SG"/>
          </a:p>
        </p:txBody>
      </p:sp>
    </p:spTree>
    <p:extLst>
      <p:ext uri="{BB962C8B-B14F-4D97-AF65-F5344CB8AC3E}">
        <p14:creationId xmlns:p14="http://schemas.microsoft.com/office/powerpoint/2010/main" val="3530106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0170A0-4876-298E-50A6-F8E1C4487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954" y="229564"/>
            <a:ext cx="1368882" cy="403201"/>
          </a:xfrm>
          <a:prstGeom prst="rect">
            <a:avLst/>
          </a:prstGeom>
        </p:spPr>
      </p:pic>
      <p:pic>
        <p:nvPicPr>
          <p:cNvPr id="3" name="Picture 2">
            <a:extLst>
              <a:ext uri="{FF2B5EF4-FFF2-40B4-BE49-F238E27FC236}">
                <a16:creationId xmlns:a16="http://schemas.microsoft.com/office/drawing/2014/main" id="{88EED863-3123-CBC0-2425-7D7E8B8EDCC1}"/>
              </a:ext>
            </a:extLst>
          </p:cNvPr>
          <p:cNvPicPr/>
          <p:nvPr/>
        </p:nvPicPr>
        <p:blipFill>
          <a:blip r:embed="rId3"/>
          <a:stretch>
            <a:fillRect/>
          </a:stretch>
        </p:blipFill>
        <p:spPr>
          <a:xfrm rot="10800000">
            <a:off x="8740800" y="6454800"/>
            <a:ext cx="403200" cy="403200"/>
          </a:xfrm>
          <a:prstGeom prst="rect">
            <a:avLst/>
          </a:prstGeom>
        </p:spPr>
      </p:pic>
      <p:sp>
        <p:nvSpPr>
          <p:cNvPr id="4" name="Slide Number Placeholder 5">
            <a:extLst>
              <a:ext uri="{FF2B5EF4-FFF2-40B4-BE49-F238E27FC236}">
                <a16:creationId xmlns:a16="http://schemas.microsoft.com/office/drawing/2014/main" id="{3DF8C437-ED2E-FFD3-8936-450C11CCE582}"/>
              </a:ext>
            </a:extLst>
          </p:cNvPr>
          <p:cNvSpPr>
            <a:spLocks noGrp="1"/>
          </p:cNvSpPr>
          <p:nvPr>
            <p:ph type="sldNum" sz="quarter" idx="19"/>
          </p:nvPr>
        </p:nvSpPr>
        <p:spPr>
          <a:xfrm>
            <a:off x="8766678" y="6518753"/>
            <a:ext cx="403200" cy="365125"/>
          </a:xfrm>
        </p:spPr>
        <p:txBody>
          <a:bodyPr/>
          <a:lstStyle>
            <a:lvl1pPr>
              <a:defRPr b="1">
                <a:solidFill>
                  <a:schemeClr val="bg1"/>
                </a:solidFill>
              </a:defRPr>
            </a:lvl1pPr>
          </a:lstStyle>
          <a:p>
            <a:fld id="{5015600C-AC52-4A7A-B61A-C2D281744F97}" type="slidenum">
              <a:rPr lang="en-SG" smtClean="0"/>
              <a:pPr/>
              <a:t>‹#›</a:t>
            </a:fld>
            <a:endParaRPr lang="en-SG"/>
          </a:p>
        </p:txBody>
      </p:sp>
      <p:sp>
        <p:nvSpPr>
          <p:cNvPr id="5" name="Title 1">
            <a:extLst>
              <a:ext uri="{FF2B5EF4-FFF2-40B4-BE49-F238E27FC236}">
                <a16:creationId xmlns:a16="http://schemas.microsoft.com/office/drawing/2014/main" id="{9771F3CA-BA7A-9536-09FF-88A366F66EC9}"/>
              </a:ext>
            </a:extLst>
          </p:cNvPr>
          <p:cNvSpPr>
            <a:spLocks noGrp="1"/>
          </p:cNvSpPr>
          <p:nvPr>
            <p:ph type="title" hasCustomPrompt="1"/>
          </p:nvPr>
        </p:nvSpPr>
        <p:spPr>
          <a:xfrm>
            <a:off x="546165" y="785814"/>
            <a:ext cx="8015576" cy="623667"/>
          </a:xfrm>
        </p:spPr>
        <p:txBody>
          <a:bodyPr/>
          <a:lstStyle/>
          <a:p>
            <a:pPr lvl="0"/>
            <a:r>
              <a:rPr lang="en-US"/>
              <a:t>Slide Title in Arial Black 32pt</a:t>
            </a:r>
            <a:endParaRPr lang="en-SG"/>
          </a:p>
        </p:txBody>
      </p:sp>
      <p:sp>
        <p:nvSpPr>
          <p:cNvPr id="7" name="Content Placeholder 6">
            <a:extLst>
              <a:ext uri="{FF2B5EF4-FFF2-40B4-BE49-F238E27FC236}">
                <a16:creationId xmlns:a16="http://schemas.microsoft.com/office/drawing/2014/main" id="{7AF3D514-E574-AF34-F013-D5B51B38E684}"/>
              </a:ext>
            </a:extLst>
          </p:cNvPr>
          <p:cNvSpPr>
            <a:spLocks noGrp="1"/>
          </p:cNvSpPr>
          <p:nvPr>
            <p:ph sz="quarter" idx="20"/>
          </p:nvPr>
        </p:nvSpPr>
        <p:spPr>
          <a:xfrm>
            <a:off x="546100" y="1758950"/>
            <a:ext cx="3873500" cy="448945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Content Placeholder 6">
            <a:extLst>
              <a:ext uri="{FF2B5EF4-FFF2-40B4-BE49-F238E27FC236}">
                <a16:creationId xmlns:a16="http://schemas.microsoft.com/office/drawing/2014/main" id="{C4C6A50B-0CB9-121D-5FA9-8B021FA43BCA}"/>
              </a:ext>
            </a:extLst>
          </p:cNvPr>
          <p:cNvSpPr>
            <a:spLocks noGrp="1"/>
          </p:cNvSpPr>
          <p:nvPr>
            <p:ph sz="quarter" idx="21"/>
          </p:nvPr>
        </p:nvSpPr>
        <p:spPr>
          <a:xfrm>
            <a:off x="4688241" y="1758950"/>
            <a:ext cx="3873500" cy="448945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98695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850" cy="6877388"/>
          </a:xfrm>
          <a:prstGeom prst="rect">
            <a:avLst/>
          </a:prstGeom>
        </p:spPr>
      </p:pic>
      <p:sp>
        <p:nvSpPr>
          <p:cNvPr id="2" name="Title 1"/>
          <p:cNvSpPr>
            <a:spLocks noGrp="1"/>
          </p:cNvSpPr>
          <p:nvPr>
            <p:ph type="ctrTitle" hasCustomPrompt="1"/>
          </p:nvPr>
        </p:nvSpPr>
        <p:spPr>
          <a:xfrm>
            <a:off x="1044004" y="1935042"/>
            <a:ext cx="5104098" cy="1360445"/>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dirty="0"/>
              <a:t>COVER PAGE</a:t>
            </a:r>
            <a:br>
              <a:rPr lang="en-US" dirty="0"/>
            </a:br>
            <a:r>
              <a:rPr lang="en-US" dirty="0"/>
              <a:t>TEMPLATE</a:t>
            </a:r>
          </a:p>
        </p:txBody>
      </p:sp>
      <p:pic>
        <p:nvPicPr>
          <p:cNvPr id="3" name="Picture 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
        <p:nvSpPr>
          <p:cNvPr id="6" name="Text Placeholder 5"/>
          <p:cNvSpPr>
            <a:spLocks noGrp="1"/>
          </p:cNvSpPr>
          <p:nvPr>
            <p:ph type="body" sz="quarter" idx="10" hasCustomPrompt="1"/>
          </p:nvPr>
        </p:nvSpPr>
        <p:spPr>
          <a:xfrm>
            <a:off x="10440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 header</a:t>
            </a:r>
          </a:p>
        </p:txBody>
      </p:sp>
      <p:pic>
        <p:nvPicPr>
          <p:cNvPr id="10242" name="Picture 2" descr="C:\Documents and Settings\xinjie\Desktop\RPSG Stuffs\Letterheads_hires\letterhead_logos.png"/>
          <p:cNvPicPr>
            <a:picLocks noChangeAspect="1" noChangeArrowheads="1"/>
          </p:cNvPicPr>
          <p:nvPr userDrawn="1"/>
        </p:nvPicPr>
        <p:blipFill>
          <a:blip r:embed="rId4"/>
          <a:srcRect/>
          <a:stretch>
            <a:fillRect/>
          </a:stretch>
        </p:blipFill>
        <p:spPr bwMode="auto">
          <a:xfrm>
            <a:off x="162560" y="6207760"/>
            <a:ext cx="4715969" cy="505426"/>
          </a:xfrm>
          <a:prstGeom prst="rect">
            <a:avLst/>
          </a:prstGeom>
          <a:noFill/>
        </p:spPr>
      </p:pic>
    </p:spTree>
    <p:extLst>
      <p:ext uri="{BB962C8B-B14F-4D97-AF65-F5344CB8AC3E}">
        <p14:creationId xmlns:p14="http://schemas.microsoft.com/office/powerpoint/2010/main" val="4160809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7" name="Straight Connector 6"/>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3"/>
          <p:cNvSpPr>
            <a:spLocks noGrp="1"/>
          </p:cNvSpPr>
          <p:nvPr>
            <p:ph type="ftr" sz="quarter" idx="11"/>
          </p:nvPr>
        </p:nvSpPr>
        <p:spPr>
          <a:xfrm>
            <a:off x="2884528" y="6449238"/>
            <a:ext cx="2895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endParaRPr lang="en-US" dirty="0"/>
          </a:p>
        </p:txBody>
      </p:sp>
      <p:sp>
        <p:nvSpPr>
          <p:cNvPr id="10" name="Slide Number Placeholder 4"/>
          <p:cNvSpPr>
            <a:spLocks noGrp="1"/>
          </p:cNvSpPr>
          <p:nvPr>
            <p:ph type="sldNum" sz="quarter" idx="12"/>
          </p:nvPr>
        </p:nvSpPr>
        <p:spPr>
          <a:xfrm>
            <a:off x="8409028" y="6449238"/>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Tree>
    <p:extLst>
      <p:ext uri="{BB962C8B-B14F-4D97-AF65-F5344CB8AC3E}">
        <p14:creationId xmlns:p14="http://schemas.microsoft.com/office/powerpoint/2010/main" val="356557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ctrTitle" hasCustomPrompt="1"/>
          </p:nvPr>
        </p:nvSpPr>
        <p:spPr>
          <a:xfrm>
            <a:off x="490415" y="2540256"/>
            <a:ext cx="5104098" cy="2018718"/>
          </a:xfrm>
          <a:prstGeom prst="rect">
            <a:avLst/>
          </a:prstGeom>
        </p:spPr>
        <p:txBody>
          <a:bodyPr anchor="t" anchorCtr="0">
            <a:normAutofit/>
          </a:bodyPr>
          <a:lstStyle>
            <a:lvl1pPr marL="0" algn="l">
              <a:lnSpc>
                <a:spcPts val="4200"/>
              </a:lnSpc>
              <a:spcBef>
                <a:spcPts val="0"/>
              </a:spcBef>
              <a:defRPr sz="4300" baseline="0">
                <a:solidFill>
                  <a:schemeClr val="bg1">
                    <a:lumMod val="50000"/>
                  </a:schemeClr>
                </a:solidFill>
                <a:latin typeface="Arial"/>
                <a:cs typeface="Arial"/>
              </a:defRPr>
            </a:lvl1pPr>
          </a:lstStyle>
          <a:p>
            <a:r>
              <a:rPr lang="en-US" dirty="0"/>
              <a:t>CHAPTER DIVIDER</a:t>
            </a:r>
          </a:p>
        </p:txBody>
      </p:sp>
    </p:spTree>
    <p:extLst>
      <p:ext uri="{BB962C8B-B14F-4D97-AF65-F5344CB8AC3E}">
        <p14:creationId xmlns:p14="http://schemas.microsoft.com/office/powerpoint/2010/main" val="68150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7" name="Straight Connector 6"/>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3"/>
          <p:cNvSpPr>
            <a:spLocks noGrp="1"/>
          </p:cNvSpPr>
          <p:nvPr>
            <p:ph type="ftr" sz="quarter" idx="11"/>
          </p:nvPr>
        </p:nvSpPr>
        <p:spPr>
          <a:xfrm>
            <a:off x="2884528" y="6449238"/>
            <a:ext cx="2895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endParaRPr lang="en-US" dirty="0"/>
          </a:p>
        </p:txBody>
      </p:sp>
      <p:sp>
        <p:nvSpPr>
          <p:cNvPr id="10" name="Slide Number Placeholder 4"/>
          <p:cNvSpPr>
            <a:spLocks noGrp="1"/>
          </p:cNvSpPr>
          <p:nvPr>
            <p:ph type="sldNum" sz="quarter" idx="12"/>
          </p:nvPr>
        </p:nvSpPr>
        <p:spPr>
          <a:xfrm>
            <a:off x="8409028" y="6449238"/>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7411" y="462074"/>
            <a:ext cx="1248980" cy="404131"/>
          </a:xfrm>
          <a:prstGeom prst="rect">
            <a:avLst/>
          </a:prstGeom>
        </p:spPr>
      </p:pic>
    </p:spTree>
    <p:extLst>
      <p:ext uri="{BB962C8B-B14F-4D97-AF65-F5344CB8AC3E}">
        <p14:creationId xmlns:p14="http://schemas.microsoft.com/office/powerpoint/2010/main" val="149584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sp>
        <p:nvSpPr>
          <p:cNvPr id="4" name="Footer Placeholder 3"/>
          <p:cNvSpPr>
            <a:spLocks noGrp="1"/>
          </p:cNvSpPr>
          <p:nvPr>
            <p:ph type="ftr" sz="quarter" idx="11"/>
          </p:nvPr>
        </p:nvSpPr>
        <p:spPr>
          <a:xfrm>
            <a:off x="2884528" y="6449238"/>
            <a:ext cx="2895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endParaRPr lang="en-US" dirty="0"/>
          </a:p>
        </p:txBody>
      </p:sp>
      <p:sp>
        <p:nvSpPr>
          <p:cNvPr id="5" name="Slide Number Placeholder 4"/>
          <p:cNvSpPr>
            <a:spLocks noGrp="1"/>
          </p:cNvSpPr>
          <p:nvPr>
            <p:ph type="sldNum" sz="quarter" idx="12"/>
          </p:nvPr>
        </p:nvSpPr>
        <p:spPr>
          <a:xfrm>
            <a:off x="8409028" y="6449238"/>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descr="logo.png"/>
          <p:cNvPicPr>
            <a:picLocks noChangeAspect="1"/>
          </p:cNvPicPr>
          <p:nvPr userDrawn="1"/>
        </p:nvPicPr>
        <p:blipFill rotWithShape="1">
          <a:blip r:embed="rId3">
            <a:extLst>
              <a:ext uri="{28A0092B-C50C-407E-A947-70E740481C1C}">
                <a14:useLocalDpi xmlns:a14="http://schemas.microsoft.com/office/drawing/2010/main" val="0"/>
              </a:ext>
            </a:extLst>
          </a:blip>
          <a:srcRect r="72476"/>
          <a:stretch/>
        </p:blipFill>
        <p:spPr>
          <a:xfrm>
            <a:off x="8142438" y="462074"/>
            <a:ext cx="343768" cy="404131"/>
          </a:xfrm>
          <a:prstGeom prst="rect">
            <a:avLst/>
          </a:prstGeom>
        </p:spPr>
      </p:pic>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hart Placeholder 9"/>
          <p:cNvSpPr>
            <a:spLocks noGrp="1"/>
          </p:cNvSpPr>
          <p:nvPr>
            <p:ph type="chart" sz="quarter" idx="14"/>
          </p:nvPr>
        </p:nvSpPr>
        <p:spPr>
          <a:xfrm>
            <a:off x="4927600" y="1651000"/>
            <a:ext cx="3558606" cy="3759200"/>
          </a:xfrm>
          <a:prstGeom prst="rect">
            <a:avLst/>
          </a:prstGeom>
        </p:spPr>
        <p:txBody>
          <a:bodyPr/>
          <a:lstStyle>
            <a:lvl1pPr>
              <a:defRPr sz="2400"/>
            </a:lvl1pPr>
          </a:lstStyle>
          <a:p>
            <a:endParaRPr lang="en-GB"/>
          </a:p>
        </p:txBody>
      </p:sp>
    </p:spTree>
    <p:extLst>
      <p:ext uri="{BB962C8B-B14F-4D97-AF65-F5344CB8AC3E}">
        <p14:creationId xmlns:p14="http://schemas.microsoft.com/office/powerpoint/2010/main" val="274249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descr="logo.png"/>
          <p:cNvPicPr>
            <a:picLocks noChangeAspect="1"/>
          </p:cNvPicPr>
          <p:nvPr userDrawn="1"/>
        </p:nvPicPr>
        <p:blipFill rotWithShape="1">
          <a:blip r:embed="rId3">
            <a:extLst>
              <a:ext uri="{28A0092B-C50C-407E-A947-70E740481C1C}">
                <a14:useLocalDpi xmlns:a14="http://schemas.microsoft.com/office/drawing/2010/main" val="0"/>
              </a:ext>
            </a:extLst>
          </a:blip>
          <a:srcRect r="72476"/>
          <a:stretch/>
        </p:blipFill>
        <p:spPr>
          <a:xfrm>
            <a:off x="8142438" y="462074"/>
            <a:ext cx="343768" cy="404131"/>
          </a:xfrm>
          <a:prstGeom prst="rect">
            <a:avLst/>
          </a:prstGeom>
        </p:spPr>
      </p:pic>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4"/>
          </p:nvPr>
        </p:nvSpPr>
        <p:spPr>
          <a:xfrm>
            <a:off x="4876800" y="1651000"/>
            <a:ext cx="3609975" cy="3759200"/>
          </a:xfrm>
          <a:prstGeom prst="rect">
            <a:avLst/>
          </a:prstGeom>
        </p:spPr>
        <p:txBody>
          <a:bodyPr/>
          <a:lstStyle>
            <a:lvl1pPr>
              <a:defRPr sz="2400"/>
            </a:lvl1pPr>
          </a:lstStyle>
          <a:p>
            <a:endParaRPr lang="en-GB"/>
          </a:p>
        </p:txBody>
      </p:sp>
      <p:sp>
        <p:nvSpPr>
          <p:cNvPr id="10" name="Footer Placeholder 3"/>
          <p:cNvSpPr>
            <a:spLocks noGrp="1"/>
          </p:cNvSpPr>
          <p:nvPr>
            <p:ph type="ftr" sz="quarter" idx="11"/>
          </p:nvPr>
        </p:nvSpPr>
        <p:spPr>
          <a:xfrm>
            <a:off x="2884528" y="6449238"/>
            <a:ext cx="2895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endParaRPr lang="en-US" dirty="0"/>
          </a:p>
        </p:txBody>
      </p:sp>
      <p:sp>
        <p:nvSpPr>
          <p:cNvPr id="12" name="Slide Number Placeholder 4"/>
          <p:cNvSpPr>
            <a:spLocks noGrp="1"/>
          </p:cNvSpPr>
          <p:nvPr>
            <p:ph type="sldNum" sz="quarter" idx="12"/>
          </p:nvPr>
        </p:nvSpPr>
        <p:spPr>
          <a:xfrm>
            <a:off x="8409028" y="6449238"/>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spTree>
    <p:extLst>
      <p:ext uri="{BB962C8B-B14F-4D97-AF65-F5344CB8AC3E}">
        <p14:creationId xmlns:p14="http://schemas.microsoft.com/office/powerpoint/2010/main" val="368106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descr="logo.png"/>
          <p:cNvPicPr>
            <a:picLocks noChangeAspect="1"/>
          </p:cNvPicPr>
          <p:nvPr userDrawn="1"/>
        </p:nvPicPr>
        <p:blipFill rotWithShape="1">
          <a:blip r:embed="rId3">
            <a:extLst>
              <a:ext uri="{28A0092B-C50C-407E-A947-70E740481C1C}">
                <a14:useLocalDpi xmlns:a14="http://schemas.microsoft.com/office/drawing/2010/main" val="0"/>
              </a:ext>
            </a:extLst>
          </a:blip>
          <a:srcRect r="72476"/>
          <a:stretch/>
        </p:blipFill>
        <p:spPr>
          <a:xfrm>
            <a:off x="8142438" y="462074"/>
            <a:ext cx="343768" cy="404131"/>
          </a:xfrm>
          <a:prstGeom prst="rect">
            <a:avLst/>
          </a:prstGeom>
        </p:spPr>
      </p:pic>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able Placeholder 8"/>
          <p:cNvSpPr>
            <a:spLocks noGrp="1"/>
          </p:cNvSpPr>
          <p:nvPr>
            <p:ph type="tbl" sz="quarter" idx="14"/>
          </p:nvPr>
        </p:nvSpPr>
        <p:spPr>
          <a:xfrm>
            <a:off x="4851400" y="1651000"/>
            <a:ext cx="3635375" cy="3759200"/>
          </a:xfrm>
          <a:prstGeom prst="rect">
            <a:avLst/>
          </a:prstGeom>
        </p:spPr>
        <p:txBody>
          <a:bodyPr/>
          <a:lstStyle>
            <a:lvl1pPr>
              <a:defRPr sz="2400"/>
            </a:lvl1pPr>
          </a:lstStyle>
          <a:p>
            <a:endParaRPr lang="en-GB"/>
          </a:p>
        </p:txBody>
      </p:sp>
    </p:spTree>
    <p:extLst>
      <p:ext uri="{BB962C8B-B14F-4D97-AF65-F5344CB8AC3E}">
        <p14:creationId xmlns:p14="http://schemas.microsoft.com/office/powerpoint/2010/main" val="39821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descr="logo.png"/>
          <p:cNvPicPr>
            <a:picLocks noChangeAspect="1"/>
          </p:cNvPicPr>
          <p:nvPr userDrawn="1"/>
        </p:nvPicPr>
        <p:blipFill rotWithShape="1">
          <a:blip r:embed="rId3">
            <a:extLst>
              <a:ext uri="{28A0092B-C50C-407E-A947-70E740481C1C}">
                <a14:useLocalDpi xmlns:a14="http://schemas.microsoft.com/office/drawing/2010/main" val="0"/>
              </a:ext>
            </a:extLst>
          </a:blip>
          <a:srcRect r="72476"/>
          <a:stretch/>
        </p:blipFill>
        <p:spPr>
          <a:xfrm>
            <a:off x="8142438" y="462074"/>
            <a:ext cx="343768" cy="404131"/>
          </a:xfrm>
          <a:prstGeom prst="rect">
            <a:avLst/>
          </a:prstGeom>
        </p:spPr>
      </p:pic>
      <p:sp>
        <p:nvSpPr>
          <p:cNvPr id="10" name="Text Placeholder 9"/>
          <p:cNvSpPr>
            <a:spLocks noGrp="1"/>
          </p:cNvSpPr>
          <p:nvPr>
            <p:ph type="body" sz="quarter" idx="13"/>
          </p:nvPr>
        </p:nvSpPr>
        <p:spPr>
          <a:xfrm>
            <a:off x="914400" y="1884363"/>
            <a:ext cx="7571806" cy="30252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3"/>
          <p:cNvSpPr>
            <a:spLocks noGrp="1"/>
          </p:cNvSpPr>
          <p:nvPr>
            <p:ph type="ftr" sz="quarter" idx="11"/>
          </p:nvPr>
        </p:nvSpPr>
        <p:spPr>
          <a:xfrm>
            <a:off x="2884528" y="6449238"/>
            <a:ext cx="2895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endParaRPr lang="en-US" dirty="0"/>
          </a:p>
        </p:txBody>
      </p:sp>
      <p:sp>
        <p:nvSpPr>
          <p:cNvPr id="9" name="Slide Number Placeholder 4"/>
          <p:cNvSpPr>
            <a:spLocks noGrp="1"/>
          </p:cNvSpPr>
          <p:nvPr>
            <p:ph type="sldNum" sz="quarter" idx="12"/>
          </p:nvPr>
        </p:nvSpPr>
        <p:spPr>
          <a:xfrm>
            <a:off x="8409028" y="6449238"/>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spTree>
    <p:extLst>
      <p:ext uri="{BB962C8B-B14F-4D97-AF65-F5344CB8AC3E}">
        <p14:creationId xmlns:p14="http://schemas.microsoft.com/office/powerpoint/2010/main" val="334968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pic>
        <p:nvPicPr>
          <p:cNvPr id="7" name="Picture 6" descr="logo.png"/>
          <p:cNvPicPr>
            <a:picLocks noChangeAspect="1"/>
          </p:cNvPicPr>
          <p:nvPr userDrawn="1"/>
        </p:nvPicPr>
        <p:blipFill rotWithShape="1">
          <a:blip r:embed="rId3">
            <a:extLst>
              <a:ext uri="{28A0092B-C50C-407E-A947-70E740481C1C}">
                <a14:useLocalDpi xmlns:a14="http://schemas.microsoft.com/office/drawing/2010/main" val="0"/>
              </a:ext>
            </a:extLst>
          </a:blip>
          <a:srcRect r="72476"/>
          <a:stretch/>
        </p:blipFill>
        <p:spPr>
          <a:xfrm>
            <a:off x="8142438" y="462074"/>
            <a:ext cx="343768" cy="404131"/>
          </a:xfrm>
          <a:prstGeom prst="rect">
            <a:avLst/>
          </a:prstGeom>
        </p:spPr>
      </p:pic>
      <p:sp>
        <p:nvSpPr>
          <p:cNvPr id="10" name="Text Placeholder 9"/>
          <p:cNvSpPr>
            <a:spLocks noGrp="1"/>
          </p:cNvSpPr>
          <p:nvPr>
            <p:ph type="body" sz="quarter" idx="13" hasCustomPrompt="1"/>
          </p:nvPr>
        </p:nvSpPr>
        <p:spPr>
          <a:xfrm>
            <a:off x="914400" y="2697163"/>
            <a:ext cx="7571806" cy="3025262"/>
          </a:xfrm>
          <a:prstGeom prst="rect">
            <a:avLst/>
          </a:prstGeom>
        </p:spPr>
        <p:txBody>
          <a:bodyPr/>
          <a:lstStyle>
            <a:lvl1pPr marL="0" indent="0">
              <a:buFontTx/>
              <a:buNone/>
              <a:defRPr sz="4000">
                <a:solidFill>
                  <a:schemeClr val="bg1">
                    <a:lumMod val="50000"/>
                  </a:schemeClr>
                </a:solidFill>
              </a:defRPr>
            </a:lvl1pPr>
            <a:lvl2pPr marL="0" indent="0">
              <a:buFontTx/>
              <a:buNone/>
              <a:defRPr sz="2400" b="0">
                <a:solidFill>
                  <a:srgbClr val="E6550B"/>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en-US" dirty="0"/>
              <a:t>THANK YOU!</a:t>
            </a:r>
          </a:p>
          <a:p>
            <a:pPr lvl="1"/>
            <a:r>
              <a:rPr lang="en-US" dirty="0"/>
              <a:t>Second level (speaker name)</a:t>
            </a:r>
            <a:endParaRPr lang="en-GB" dirty="0"/>
          </a:p>
        </p:txBody>
      </p:sp>
    </p:spTree>
    <p:extLst>
      <p:ext uri="{BB962C8B-B14F-4D97-AF65-F5344CB8AC3E}">
        <p14:creationId xmlns:p14="http://schemas.microsoft.com/office/powerpoint/2010/main" val="1746266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B0F9A9C1-CFCA-4CED-A738-5F4A4A75586A}"/>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3311932743"/>
      </p:ext>
    </p:extLst>
  </p:cSld>
  <p:clrMap bg1="lt1" tx1="dk1" bg2="lt2" tx2="dk2" accent1="accent1" accent2="accent2" accent3="accent3" accent4="accent4" accent5="accent5" accent6="accent6" hlink="hlink" folHlink="folHlink"/>
  <p:sldLayoutIdLst>
    <p:sldLayoutId id="2147483650" r:id="rId1"/>
    <p:sldLayoutId id="2147483657" r:id="rId2"/>
    <p:sldLayoutId id="2147483649" r:id="rId3"/>
    <p:sldLayoutId id="2147483651" r:id="rId4"/>
    <p:sldLayoutId id="2147483652" r:id="rId5"/>
    <p:sldLayoutId id="2147483653" r:id="rId6"/>
    <p:sldLayoutId id="2147483654" r:id="rId7"/>
    <p:sldLayoutId id="2147483655" r:id="rId8"/>
    <p:sldLayoutId id="2147483656" r:id="rId9"/>
    <p:sldLayoutId id="2147483659" r:id="rId10"/>
    <p:sldLayoutId id="2147483661" r:id="rId11"/>
  </p:sldLayoutIdLst>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15600C-AC52-4A7A-B61A-C2D281744F97}" type="slidenum">
              <a:rPr lang="en-SG" smtClean="0"/>
              <a:t>‹#›</a:t>
            </a:fld>
            <a:endParaRPr lang="en-SG"/>
          </a:p>
        </p:txBody>
      </p:sp>
      <p:sp>
        <p:nvSpPr>
          <p:cNvPr id="8" name="TextBox 7">
            <a:extLst>
              <a:ext uri="{FF2B5EF4-FFF2-40B4-BE49-F238E27FC236}">
                <a16:creationId xmlns:a16="http://schemas.microsoft.com/office/drawing/2014/main" id="{44DF9100-3699-1CC0-D90D-6E5BA70AC5CB}"/>
              </a:ext>
            </a:extLst>
          </p:cNvPr>
          <p:cNvSpPr txBox="1"/>
          <p:nvPr>
            <p:extLst>
              <p:ext uri="{1162E1C5-73C7-4A58-AE30-91384D911F3F}">
                <p184:classification xmlns:p184="http://schemas.microsoft.com/office/powerpoint/2018/4/main" val="hdr"/>
              </p:ext>
            </p:extLst>
          </p:nvPr>
        </p:nvSpPr>
        <p:spPr>
          <a:xfrm>
            <a:off x="3679000" y="63500"/>
            <a:ext cx="1814512"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ea typeface="Calibri" panose="020F0502020204030204" pitchFamily="34" charset="0"/>
                <a:cs typeface="Calibri" panose="020F0502020204030204" pitchFamily="34" charset="0"/>
              </a:rPr>
              <a:t>Official (Closed) \ Sensitive Normal</a:t>
            </a:r>
          </a:p>
        </p:txBody>
      </p:sp>
      <p:sp>
        <p:nvSpPr>
          <p:cNvPr id="7"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73E31C8E-09FB-8FD5-E582-05264FA9D154}"/>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72745557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hyperlink" Target="https://myrp.sharepoint.com/sites/StudentHandbook/SitePages/assessment_rules_and_regulations.aspx"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hyperlink" Target="https://myrp.sharepoint.com/sites/StudentHandbook/SitePages/summative_assessment_rules_and_regulations.aspx" TargetMode="Externa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AF50D5E-A0B7-302F-9B6B-A0093106D7DF}"/>
              </a:ext>
            </a:extLst>
          </p:cNvPr>
          <p:cNvSpPr>
            <a:spLocks noGrp="1"/>
          </p:cNvSpPr>
          <p:nvPr>
            <p:ph type="body" sz="quarter" idx="11"/>
          </p:nvPr>
        </p:nvSpPr>
        <p:spPr>
          <a:xfrm>
            <a:off x="505249" y="1934139"/>
            <a:ext cx="2808685" cy="303953"/>
          </a:xfrm>
        </p:spPr>
        <p:txBody>
          <a:bodyPr/>
          <a:lstStyle/>
          <a:p>
            <a:endParaRPr lang="en-US"/>
          </a:p>
        </p:txBody>
      </p:sp>
      <p:sp>
        <p:nvSpPr>
          <p:cNvPr id="3" name="Text Placeholder 2"/>
          <p:cNvSpPr>
            <a:spLocks noGrp="1"/>
          </p:cNvSpPr>
          <p:nvPr>
            <p:ph type="body" sz="quarter" idx="13"/>
          </p:nvPr>
        </p:nvSpPr>
        <p:spPr>
          <a:xfrm>
            <a:off x="505249" y="5294744"/>
            <a:ext cx="7943425" cy="797867"/>
          </a:xfrm>
        </p:spPr>
        <p:txBody>
          <a:bodyPr>
            <a:normAutofit/>
          </a:bodyPr>
          <a:lstStyle/>
          <a:p>
            <a:r>
              <a:rPr lang="en-US" b="1"/>
              <a:t>Graded Assignment</a:t>
            </a:r>
          </a:p>
          <a:p>
            <a:endParaRPr lang="en-SG" b="1"/>
          </a:p>
        </p:txBody>
      </p:sp>
      <p:sp>
        <p:nvSpPr>
          <p:cNvPr id="2" name="Title 1"/>
          <p:cNvSpPr>
            <a:spLocks noGrp="1"/>
          </p:cNvSpPr>
          <p:nvPr>
            <p:ph type="title"/>
          </p:nvPr>
        </p:nvSpPr>
        <p:spPr>
          <a:xfrm>
            <a:off x="505249" y="2948075"/>
            <a:ext cx="7943426" cy="2128750"/>
          </a:xfrm>
        </p:spPr>
        <p:txBody>
          <a:bodyPr anchor="t">
            <a:normAutofit/>
          </a:bodyPr>
          <a:lstStyle/>
          <a:p>
            <a:r>
              <a:rPr lang="en-US" sz="3900"/>
              <a:t>C372 Payment Technologies</a:t>
            </a:r>
            <a:br>
              <a:rPr lang="en-US" sz="3900"/>
            </a:br>
            <a:br>
              <a:rPr lang="en-US" sz="3900"/>
            </a:br>
            <a:endParaRPr lang="en-SG" sz="3900"/>
          </a:p>
        </p:txBody>
      </p:sp>
    </p:spTree>
    <p:extLst>
      <p:ext uri="{BB962C8B-B14F-4D97-AF65-F5344CB8AC3E}">
        <p14:creationId xmlns:p14="http://schemas.microsoft.com/office/powerpoint/2010/main" val="137229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8E9A28-06D2-4D47-90D7-8A5238EF0AC7}"/>
              </a:ext>
            </a:extLst>
          </p:cNvPr>
          <p:cNvSpPr>
            <a:spLocks noGrp="1"/>
          </p:cNvSpPr>
          <p:nvPr>
            <p:ph type="body" sz="quarter" idx="14"/>
          </p:nvPr>
        </p:nvSpPr>
        <p:spPr/>
        <p:txBody>
          <a:bodyPr/>
          <a:lstStyle/>
          <a:p>
            <a:r>
              <a:rPr lang="en-US" dirty="0"/>
              <a:t>All code submitted must have the following at the top of the file with their details filled in:</a:t>
            </a:r>
          </a:p>
          <a:p>
            <a:endParaRPr lang="en-SG" dirty="0"/>
          </a:p>
        </p:txBody>
      </p:sp>
      <p:sp>
        <p:nvSpPr>
          <p:cNvPr id="2" name="Title 1">
            <a:extLst>
              <a:ext uri="{FF2B5EF4-FFF2-40B4-BE49-F238E27FC236}">
                <a16:creationId xmlns:a16="http://schemas.microsoft.com/office/drawing/2014/main" id="{DEC02FD9-25F1-47A8-9957-AB9B4D322D32}"/>
              </a:ext>
            </a:extLst>
          </p:cNvPr>
          <p:cNvSpPr>
            <a:spLocks noGrp="1"/>
          </p:cNvSpPr>
          <p:nvPr>
            <p:ph type="title"/>
          </p:nvPr>
        </p:nvSpPr>
        <p:spPr/>
        <p:txBody>
          <a:bodyPr/>
          <a:lstStyle/>
          <a:p>
            <a:r>
              <a:rPr lang="en-SG" dirty="0"/>
              <a:t>Administrative Matters </a:t>
            </a:r>
          </a:p>
        </p:txBody>
      </p:sp>
      <p:sp>
        <p:nvSpPr>
          <p:cNvPr id="4" name="TextBox 3">
            <a:extLst>
              <a:ext uri="{FF2B5EF4-FFF2-40B4-BE49-F238E27FC236}">
                <a16:creationId xmlns:a16="http://schemas.microsoft.com/office/drawing/2014/main" id="{F8568A70-0DA6-46D5-9F5C-B53E48E7157B}"/>
              </a:ext>
            </a:extLst>
          </p:cNvPr>
          <p:cNvSpPr txBox="1"/>
          <p:nvPr/>
        </p:nvSpPr>
        <p:spPr>
          <a:xfrm>
            <a:off x="1001712" y="2697824"/>
            <a:ext cx="8036174" cy="2862322"/>
          </a:xfrm>
          <a:prstGeom prst="rect">
            <a:avLst/>
          </a:prstGeom>
          <a:noFill/>
        </p:spPr>
        <p:txBody>
          <a:bodyPr wrap="none" rtlCol="0">
            <a:spAutoFit/>
          </a:bodyPr>
          <a:lstStyle/>
          <a:p>
            <a:endParaRPr lang="en-SG" dirty="0">
              <a:latin typeface="Consolas" panose="020B0609020204030204" pitchFamily="49" charset="0"/>
            </a:endParaRPr>
          </a:p>
          <a:p>
            <a:r>
              <a:rPr lang="en-SG" dirty="0">
                <a:latin typeface="Consolas" panose="020B0609020204030204" pitchFamily="49" charset="0"/>
              </a:rPr>
              <a:t> I declare that this code was written by me. </a:t>
            </a:r>
          </a:p>
          <a:p>
            <a:r>
              <a:rPr lang="en-SG" dirty="0">
                <a:latin typeface="Consolas" panose="020B0609020204030204" pitchFamily="49" charset="0"/>
              </a:rPr>
              <a:t> I will not copy or allow others to copy my code. </a:t>
            </a:r>
          </a:p>
          <a:p>
            <a:r>
              <a:rPr lang="en-SG" dirty="0">
                <a:latin typeface="Consolas" panose="020B0609020204030204" pitchFamily="49" charset="0"/>
              </a:rPr>
              <a:t> I understand that copying code is considered as plagiarism.</a:t>
            </a:r>
          </a:p>
          <a:p>
            <a:r>
              <a:rPr lang="en-SG" dirty="0">
                <a:latin typeface="Consolas" panose="020B0609020204030204" pitchFamily="49" charset="0"/>
              </a:rPr>
              <a:t> </a:t>
            </a:r>
          </a:p>
          <a:p>
            <a:r>
              <a:rPr lang="en-SG" dirty="0">
                <a:latin typeface="Consolas" panose="020B0609020204030204" pitchFamily="49" charset="0"/>
              </a:rPr>
              <a:t> Student Name: </a:t>
            </a:r>
          </a:p>
          <a:p>
            <a:r>
              <a:rPr lang="en-SG" dirty="0">
                <a:latin typeface="Consolas" panose="020B0609020204030204" pitchFamily="49" charset="0"/>
              </a:rPr>
              <a:t> Student ID:</a:t>
            </a:r>
          </a:p>
          <a:p>
            <a:r>
              <a:rPr lang="en-SG" dirty="0">
                <a:latin typeface="Consolas" panose="020B0609020204030204" pitchFamily="49" charset="0"/>
              </a:rPr>
              <a:t> Class:</a:t>
            </a:r>
          </a:p>
          <a:p>
            <a:r>
              <a:rPr lang="en-SG" dirty="0">
                <a:latin typeface="Consolas" panose="020B0609020204030204" pitchFamily="49" charset="0"/>
              </a:rPr>
              <a:t> Date created:</a:t>
            </a:r>
          </a:p>
          <a:p>
            <a:r>
              <a:rPr lang="en-SG" dirty="0">
                <a:latin typeface="Consolas" panose="020B0609020204030204" pitchFamily="49" charset="0"/>
              </a:rPr>
              <a:t> </a:t>
            </a:r>
          </a:p>
        </p:txBody>
      </p:sp>
    </p:spTree>
    <p:extLst>
      <p:ext uri="{BB962C8B-B14F-4D97-AF65-F5344CB8AC3E}">
        <p14:creationId xmlns:p14="http://schemas.microsoft.com/office/powerpoint/2010/main" val="245248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C381A-D2DB-439B-8A45-F235E798BAD9}"/>
              </a:ext>
            </a:extLst>
          </p:cNvPr>
          <p:cNvSpPr>
            <a:spLocks noGrp="1"/>
          </p:cNvSpPr>
          <p:nvPr>
            <p:ph type="body" sz="quarter" idx="14"/>
          </p:nvPr>
        </p:nvSpPr>
        <p:spPr/>
        <p:txBody>
          <a:bodyPr/>
          <a:lstStyle/>
          <a:p>
            <a:r>
              <a:rPr lang="en-US" dirty="0"/>
              <a:t>Penalties will be applied for late submissions. </a:t>
            </a:r>
          </a:p>
          <a:p>
            <a:endParaRPr lang="en-SG" dirty="0"/>
          </a:p>
        </p:txBody>
      </p:sp>
      <p:sp>
        <p:nvSpPr>
          <p:cNvPr id="2" name="Title 1">
            <a:extLst>
              <a:ext uri="{FF2B5EF4-FFF2-40B4-BE49-F238E27FC236}">
                <a16:creationId xmlns:a16="http://schemas.microsoft.com/office/drawing/2014/main" id="{590C35A9-3AD0-4C4D-AE56-170F5AD0ADF1}"/>
              </a:ext>
            </a:extLst>
          </p:cNvPr>
          <p:cNvSpPr>
            <a:spLocks noGrp="1"/>
          </p:cNvSpPr>
          <p:nvPr>
            <p:ph type="title"/>
          </p:nvPr>
        </p:nvSpPr>
        <p:spPr/>
        <p:txBody>
          <a:bodyPr/>
          <a:lstStyle/>
          <a:p>
            <a:r>
              <a:rPr lang="en-SG" dirty="0"/>
              <a:t>Administrative Matters </a:t>
            </a:r>
          </a:p>
        </p:txBody>
      </p:sp>
      <p:pic>
        <p:nvPicPr>
          <p:cNvPr id="5" name="Picture 4">
            <a:extLst>
              <a:ext uri="{FF2B5EF4-FFF2-40B4-BE49-F238E27FC236}">
                <a16:creationId xmlns:a16="http://schemas.microsoft.com/office/drawing/2014/main" id="{CD944F17-147C-6998-D55A-E5F418782905}"/>
              </a:ext>
            </a:extLst>
          </p:cNvPr>
          <p:cNvPicPr>
            <a:picLocks noChangeAspect="1"/>
          </p:cNvPicPr>
          <p:nvPr/>
        </p:nvPicPr>
        <p:blipFill>
          <a:blip r:embed="rId2"/>
          <a:stretch>
            <a:fillRect/>
          </a:stretch>
        </p:blipFill>
        <p:spPr>
          <a:xfrm>
            <a:off x="349033" y="2104957"/>
            <a:ext cx="8445934" cy="2648086"/>
          </a:xfrm>
          <a:prstGeom prst="rect">
            <a:avLst/>
          </a:prstGeom>
        </p:spPr>
      </p:pic>
    </p:spTree>
    <p:extLst>
      <p:ext uri="{BB962C8B-B14F-4D97-AF65-F5344CB8AC3E}">
        <p14:creationId xmlns:p14="http://schemas.microsoft.com/office/powerpoint/2010/main" val="229988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9FF88F-0066-4FC7-887C-1D67C65CEF8D}"/>
              </a:ext>
            </a:extLst>
          </p:cNvPr>
          <p:cNvSpPr>
            <a:spLocks noGrp="1"/>
          </p:cNvSpPr>
          <p:nvPr>
            <p:ph type="body" sz="quarter" idx="14"/>
          </p:nvPr>
        </p:nvSpPr>
        <p:spPr/>
        <p:txBody>
          <a:bodyPr/>
          <a:lstStyle/>
          <a:p>
            <a:r>
              <a:rPr lang="en-US" dirty="0"/>
              <a:t>Full GA released in Week 1</a:t>
            </a:r>
          </a:p>
          <a:p>
            <a:endParaRPr lang="en-US" dirty="0"/>
          </a:p>
          <a:p>
            <a:r>
              <a:rPr lang="en-US" dirty="0"/>
              <a:t>Interim submissions:</a:t>
            </a:r>
          </a:p>
          <a:p>
            <a:pPr lvl="1"/>
            <a:r>
              <a:rPr lang="en-US" dirty="0"/>
              <a:t>Part 1 Milestone 1 - Week 4, submit in </a:t>
            </a:r>
            <a:r>
              <a:rPr lang="en-US" b="1" dirty="0">
                <a:solidFill>
                  <a:srgbClr val="FF0000"/>
                </a:solidFill>
              </a:rPr>
              <a:t>POLITEMALL and SA3 system</a:t>
            </a:r>
            <a:endParaRPr lang="en-US" dirty="0"/>
          </a:p>
          <a:p>
            <a:pPr lvl="1"/>
            <a:r>
              <a:rPr lang="en-US" dirty="0"/>
              <a:t>Part 1 Milestone 2 - Week 7, submit in </a:t>
            </a:r>
            <a:r>
              <a:rPr lang="en-US" b="1" dirty="0">
                <a:solidFill>
                  <a:srgbClr val="FF0000"/>
                </a:solidFill>
              </a:rPr>
              <a:t>POLITEMALL and SA3 system</a:t>
            </a:r>
          </a:p>
          <a:p>
            <a:endParaRPr lang="en-US" dirty="0"/>
          </a:p>
          <a:p>
            <a:r>
              <a:rPr lang="en-US" dirty="0"/>
              <a:t>Final submission (Part 1 and 2), submit in </a:t>
            </a:r>
            <a:r>
              <a:rPr lang="en-US" b="1" dirty="0">
                <a:solidFill>
                  <a:srgbClr val="FF0000"/>
                </a:solidFill>
              </a:rPr>
              <a:t>POLITEMALL and SA3 system</a:t>
            </a:r>
            <a:r>
              <a:rPr lang="en-US" dirty="0"/>
              <a:t> by </a:t>
            </a:r>
            <a:r>
              <a:rPr lang="en-US" b="1" dirty="0">
                <a:highlight>
                  <a:srgbClr val="FFFF00"/>
                </a:highlight>
              </a:rPr>
              <a:t>Friday, 6 February 2025, 11:59 PM (2359H)</a:t>
            </a:r>
          </a:p>
          <a:p>
            <a:pPr lvl="1"/>
            <a:endParaRPr lang="en-US" dirty="0"/>
          </a:p>
          <a:p>
            <a:endParaRPr lang="en-US" dirty="0"/>
          </a:p>
        </p:txBody>
      </p:sp>
      <p:sp>
        <p:nvSpPr>
          <p:cNvPr id="2" name="Title 1">
            <a:extLst>
              <a:ext uri="{FF2B5EF4-FFF2-40B4-BE49-F238E27FC236}">
                <a16:creationId xmlns:a16="http://schemas.microsoft.com/office/drawing/2014/main" id="{7A24440D-D5A0-4CB1-9FE5-671577C696B5}"/>
              </a:ext>
            </a:extLst>
          </p:cNvPr>
          <p:cNvSpPr>
            <a:spLocks noGrp="1"/>
          </p:cNvSpPr>
          <p:nvPr>
            <p:ph type="title"/>
          </p:nvPr>
        </p:nvSpPr>
        <p:spPr/>
        <p:txBody>
          <a:bodyPr/>
          <a:lstStyle/>
          <a:p>
            <a:r>
              <a:rPr lang="en-US" dirty="0"/>
              <a:t>Submissions</a:t>
            </a:r>
            <a:endParaRPr lang="en-SG" dirty="0"/>
          </a:p>
        </p:txBody>
      </p:sp>
      <p:sp>
        <p:nvSpPr>
          <p:cNvPr id="6" name="TextBox 5">
            <a:extLst>
              <a:ext uri="{FF2B5EF4-FFF2-40B4-BE49-F238E27FC236}">
                <a16:creationId xmlns:a16="http://schemas.microsoft.com/office/drawing/2014/main" id="{ECC85C6C-AFFF-C5A7-D97E-62F158E6FDE1}"/>
              </a:ext>
            </a:extLst>
          </p:cNvPr>
          <p:cNvSpPr txBox="1"/>
          <p:nvPr/>
        </p:nvSpPr>
        <p:spPr>
          <a:xfrm>
            <a:off x="547524" y="5380672"/>
            <a:ext cx="7820299" cy="830997"/>
          </a:xfrm>
          <a:prstGeom prst="rect">
            <a:avLst/>
          </a:prstGeom>
          <a:noFill/>
        </p:spPr>
        <p:txBody>
          <a:bodyPr wrap="square" rtlCol="0">
            <a:spAutoFit/>
          </a:bodyPr>
          <a:lstStyle/>
          <a:p>
            <a:r>
              <a:rPr lang="en-SG" sz="1200" dirty="0">
                <a:solidFill>
                  <a:srgbClr val="0070C0"/>
                </a:solidFill>
              </a:rPr>
              <a:t>Note:</a:t>
            </a:r>
          </a:p>
          <a:p>
            <a:pPr marL="171450" indent="-171450">
              <a:buFont typeface="Arial" panose="020B0604020202020204" pitchFamily="34" charset="0"/>
              <a:buChar char="•"/>
            </a:pPr>
            <a:r>
              <a:rPr lang="en-SG" sz="1200" dirty="0">
                <a:solidFill>
                  <a:srgbClr val="0070C0"/>
                </a:solidFill>
              </a:rPr>
              <a:t>Interim submissions may consist of each member’s individual parts if not yet integrated.</a:t>
            </a:r>
          </a:p>
          <a:p>
            <a:pPr marL="171450" indent="-171450">
              <a:buFont typeface="Arial" panose="020B0604020202020204" pitchFamily="34" charset="0"/>
              <a:buChar char="•"/>
            </a:pPr>
            <a:r>
              <a:rPr lang="en-SG" sz="1200" b="1" dirty="0">
                <a:solidFill>
                  <a:srgbClr val="0070C0"/>
                </a:solidFill>
              </a:rPr>
              <a:t>All students should submit either their own individual part(if not yet integrated), or the integrated project.</a:t>
            </a:r>
          </a:p>
          <a:p>
            <a:endParaRPr lang="en-SG" sz="1200" dirty="0">
              <a:solidFill>
                <a:srgbClr val="0070C0"/>
              </a:solidFill>
            </a:endParaRPr>
          </a:p>
        </p:txBody>
      </p:sp>
    </p:spTree>
    <p:extLst>
      <p:ext uri="{BB962C8B-B14F-4D97-AF65-F5344CB8AC3E}">
        <p14:creationId xmlns:p14="http://schemas.microsoft.com/office/powerpoint/2010/main" val="209589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898233-AABA-4420-BD25-3642C3B6D12C}"/>
              </a:ext>
            </a:extLst>
          </p:cNvPr>
          <p:cNvSpPr>
            <a:spLocks noGrp="1"/>
          </p:cNvSpPr>
          <p:nvPr>
            <p:ph type="body" sz="quarter" idx="14"/>
          </p:nvPr>
        </p:nvSpPr>
        <p:spPr/>
        <p:txBody>
          <a:bodyPr>
            <a:normAutofit/>
          </a:bodyPr>
          <a:lstStyle/>
          <a:p>
            <a:r>
              <a:rPr lang="en-US" dirty="0"/>
              <a:t>You may submit your work in progress at any time before the submission deadlines for this assignment. </a:t>
            </a:r>
          </a:p>
          <a:p>
            <a:endParaRPr lang="en-US" dirty="0"/>
          </a:p>
          <a:p>
            <a:r>
              <a:rPr lang="en-US" dirty="0"/>
              <a:t>Do not wait till the last hour or minute to submit your work. </a:t>
            </a:r>
          </a:p>
          <a:p>
            <a:endParaRPr lang="en-US" dirty="0"/>
          </a:p>
          <a:p>
            <a:r>
              <a:rPr lang="en-US" dirty="0"/>
              <a:t>It is your responsibility to make regular backups of your work both on POLITEMALL and on your own HDD/thumb drives.</a:t>
            </a:r>
          </a:p>
          <a:p>
            <a:endParaRPr lang="en-SG" dirty="0"/>
          </a:p>
        </p:txBody>
      </p:sp>
      <p:sp>
        <p:nvSpPr>
          <p:cNvPr id="2" name="Title 1">
            <a:extLst>
              <a:ext uri="{FF2B5EF4-FFF2-40B4-BE49-F238E27FC236}">
                <a16:creationId xmlns:a16="http://schemas.microsoft.com/office/drawing/2014/main" id="{7253341C-EA10-443A-9409-977553113306}"/>
              </a:ext>
            </a:extLst>
          </p:cNvPr>
          <p:cNvSpPr>
            <a:spLocks noGrp="1"/>
          </p:cNvSpPr>
          <p:nvPr>
            <p:ph type="title"/>
          </p:nvPr>
        </p:nvSpPr>
        <p:spPr/>
        <p:txBody>
          <a:bodyPr/>
          <a:lstStyle/>
          <a:p>
            <a:r>
              <a:rPr lang="en-SG" dirty="0"/>
              <a:t>Recommendations</a:t>
            </a:r>
          </a:p>
        </p:txBody>
      </p:sp>
    </p:spTree>
    <p:extLst>
      <p:ext uri="{BB962C8B-B14F-4D97-AF65-F5344CB8AC3E}">
        <p14:creationId xmlns:p14="http://schemas.microsoft.com/office/powerpoint/2010/main" val="34684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B37F4-F764-0220-313F-78E4120D3C06}"/>
              </a:ext>
            </a:extLst>
          </p:cNvPr>
          <p:cNvSpPr>
            <a:spLocks noGrp="1"/>
          </p:cNvSpPr>
          <p:nvPr>
            <p:ph type="body" sz="quarter" idx="13"/>
          </p:nvPr>
        </p:nvSpPr>
        <p:spPr/>
        <p:txBody>
          <a:bodyPr/>
          <a:lstStyle/>
          <a:p>
            <a:r>
              <a:rPr lang="en-SG" dirty="0"/>
              <a:t>Refer to C372 Graded Assignment.pdf for detailed project requirements</a:t>
            </a:r>
          </a:p>
        </p:txBody>
      </p:sp>
      <p:sp>
        <p:nvSpPr>
          <p:cNvPr id="3" name="Title 2">
            <a:extLst>
              <a:ext uri="{FF2B5EF4-FFF2-40B4-BE49-F238E27FC236}">
                <a16:creationId xmlns:a16="http://schemas.microsoft.com/office/drawing/2014/main" id="{F9092163-AD6B-19A9-C64E-768D4D9BDDEF}"/>
              </a:ext>
            </a:extLst>
          </p:cNvPr>
          <p:cNvSpPr>
            <a:spLocks noGrp="1"/>
          </p:cNvSpPr>
          <p:nvPr>
            <p:ph type="title"/>
          </p:nvPr>
        </p:nvSpPr>
        <p:spPr/>
        <p:txBody>
          <a:bodyPr/>
          <a:lstStyle/>
          <a:p>
            <a:r>
              <a:rPr lang="en-SG" sz="4400" dirty="0"/>
              <a:t>Graded Assignment Project Requirements Discussion</a:t>
            </a:r>
          </a:p>
        </p:txBody>
      </p:sp>
    </p:spTree>
    <p:extLst>
      <p:ext uri="{BB962C8B-B14F-4D97-AF65-F5344CB8AC3E}">
        <p14:creationId xmlns:p14="http://schemas.microsoft.com/office/powerpoint/2010/main" val="3709993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AB7DF5-1D56-4D34-2B75-BEE631DF8BF7}"/>
              </a:ext>
            </a:extLst>
          </p:cNvPr>
          <p:cNvSpPr>
            <a:spLocks noGrp="1"/>
          </p:cNvSpPr>
          <p:nvPr>
            <p:ph type="body" sz="quarter" idx="14"/>
          </p:nvPr>
        </p:nvSpPr>
        <p:spPr/>
        <p:txBody>
          <a:bodyPr/>
          <a:lstStyle/>
          <a:p>
            <a:r>
              <a:rPr lang="en-SG" dirty="0"/>
              <a:t>Reminder on the documents to be downloaded:</a:t>
            </a:r>
          </a:p>
          <a:p>
            <a:pPr lvl="1"/>
            <a:r>
              <a:rPr lang="en-US" sz="1600" dirty="0"/>
              <a:t>C372 Graded Assignment </a:t>
            </a:r>
          </a:p>
          <a:p>
            <a:pPr lvl="1"/>
            <a:r>
              <a:rPr lang="en-US" sz="1600" dirty="0"/>
              <a:t>C372 Graded Assignment Briefing</a:t>
            </a:r>
          </a:p>
          <a:p>
            <a:pPr lvl="1"/>
            <a:r>
              <a:rPr lang="en-US" sz="1600" dirty="0">
                <a:highlight>
                  <a:srgbClr val="FFFF00"/>
                </a:highlight>
              </a:rPr>
              <a:t>C372 Graded Assignment Report – Team X</a:t>
            </a:r>
          </a:p>
          <a:p>
            <a:pPr lvl="1"/>
            <a:r>
              <a:rPr lang="en-US" sz="1600" dirty="0">
                <a:highlight>
                  <a:srgbClr val="FFFF00"/>
                </a:highlight>
              </a:rPr>
              <a:t>C372 Individual Declaration of Compliance - STUDENTID - STUDENTNAME</a:t>
            </a:r>
          </a:p>
          <a:p>
            <a:pPr lvl="1"/>
            <a:r>
              <a:rPr lang="en-US" sz="1600" dirty="0">
                <a:highlight>
                  <a:srgbClr val="FFFF00"/>
                </a:highlight>
              </a:rPr>
              <a:t>C372 Individual Graded Assignment AI Interaction Journal - STUDENTID – STUDENTNAME</a:t>
            </a:r>
          </a:p>
          <a:p>
            <a:pPr lvl="1"/>
            <a:r>
              <a:rPr lang="en-US" sz="1600" dirty="0"/>
              <a:t>C372 Individual Graded Assignment AI Interaction Journal - SAMPLE</a:t>
            </a:r>
            <a:endParaRPr lang="en-US" sz="1600" dirty="0">
              <a:highlight>
                <a:srgbClr val="FFFF00"/>
              </a:highlight>
            </a:endParaRPr>
          </a:p>
          <a:p>
            <a:endParaRPr lang="en-SG" dirty="0"/>
          </a:p>
        </p:txBody>
      </p:sp>
      <p:sp>
        <p:nvSpPr>
          <p:cNvPr id="3" name="Title 2">
            <a:extLst>
              <a:ext uri="{FF2B5EF4-FFF2-40B4-BE49-F238E27FC236}">
                <a16:creationId xmlns:a16="http://schemas.microsoft.com/office/drawing/2014/main" id="{09F8786D-0AEB-4096-B965-6D507F95EEAF}"/>
              </a:ext>
            </a:extLst>
          </p:cNvPr>
          <p:cNvSpPr>
            <a:spLocks noGrp="1"/>
          </p:cNvSpPr>
          <p:nvPr>
            <p:ph type="title"/>
          </p:nvPr>
        </p:nvSpPr>
        <p:spPr/>
        <p:txBody>
          <a:bodyPr>
            <a:normAutofit fontScale="90000"/>
          </a:bodyPr>
          <a:lstStyle/>
          <a:p>
            <a:r>
              <a:rPr lang="en-SG" dirty="0"/>
              <a:t>Graded Assignment Project Requirements</a:t>
            </a:r>
          </a:p>
        </p:txBody>
      </p:sp>
      <p:sp>
        <p:nvSpPr>
          <p:cNvPr id="4" name="TextBox 3">
            <a:extLst>
              <a:ext uri="{FF2B5EF4-FFF2-40B4-BE49-F238E27FC236}">
                <a16:creationId xmlns:a16="http://schemas.microsoft.com/office/drawing/2014/main" id="{79D4A6A3-76F9-DA81-B3CF-48A6E3FCFD00}"/>
              </a:ext>
            </a:extLst>
          </p:cNvPr>
          <p:cNvSpPr txBox="1"/>
          <p:nvPr/>
        </p:nvSpPr>
        <p:spPr>
          <a:xfrm>
            <a:off x="1036622" y="3879172"/>
            <a:ext cx="6757619" cy="646331"/>
          </a:xfrm>
          <a:prstGeom prst="rect">
            <a:avLst/>
          </a:prstGeom>
          <a:noFill/>
        </p:spPr>
        <p:txBody>
          <a:bodyPr wrap="none" rtlCol="0">
            <a:spAutoFit/>
          </a:bodyPr>
          <a:lstStyle/>
          <a:p>
            <a:r>
              <a:rPr lang="en-SG" dirty="0">
                <a:solidFill>
                  <a:srgbClr val="FF0000"/>
                </a:solidFill>
              </a:rPr>
              <a:t>Note:</a:t>
            </a:r>
          </a:p>
          <a:p>
            <a:r>
              <a:rPr lang="en-SG" dirty="0">
                <a:solidFill>
                  <a:srgbClr val="FF0000"/>
                </a:solidFill>
              </a:rPr>
              <a:t>The highlighted will form part of your final deliverable submissions.</a:t>
            </a:r>
          </a:p>
        </p:txBody>
      </p:sp>
    </p:spTree>
    <p:extLst>
      <p:ext uri="{BB962C8B-B14F-4D97-AF65-F5344CB8AC3E}">
        <p14:creationId xmlns:p14="http://schemas.microsoft.com/office/powerpoint/2010/main" val="192199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3C1740-909F-B964-F0AF-8AF4D07D381B}"/>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EA20A9CF-2822-4908-A983-BFA31010DEBF}"/>
              </a:ext>
            </a:extLst>
          </p:cNvPr>
          <p:cNvSpPr>
            <a:spLocks noGrp="1"/>
          </p:cNvSpPr>
          <p:nvPr>
            <p:ph type="title"/>
          </p:nvPr>
        </p:nvSpPr>
        <p:spPr/>
        <p:txBody>
          <a:bodyPr/>
          <a:lstStyle/>
          <a:p>
            <a:r>
              <a:rPr lang="en-US" dirty="0"/>
              <a:t>Questions?</a:t>
            </a:r>
            <a:endParaRPr lang="en-SG" dirty="0"/>
          </a:p>
        </p:txBody>
      </p:sp>
    </p:spTree>
    <p:extLst>
      <p:ext uri="{BB962C8B-B14F-4D97-AF65-F5344CB8AC3E}">
        <p14:creationId xmlns:p14="http://schemas.microsoft.com/office/powerpoint/2010/main" val="222066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75B9A1-9ED0-4119-ABC8-780172C45418}"/>
              </a:ext>
            </a:extLst>
          </p:cNvPr>
          <p:cNvSpPr>
            <a:spLocks noGrp="1"/>
          </p:cNvSpPr>
          <p:nvPr>
            <p:ph type="body" sz="quarter" idx="14"/>
          </p:nvPr>
        </p:nvSpPr>
        <p:spPr/>
        <p:txBody>
          <a:bodyPr/>
          <a:lstStyle/>
          <a:p>
            <a:r>
              <a:rPr lang="en-US" sz="2000" dirty="0"/>
              <a:t>The SA is in the form of Graded Assignment(Parts 1 and 2). </a:t>
            </a:r>
          </a:p>
          <a:p>
            <a:endParaRPr lang="en-US" dirty="0"/>
          </a:p>
          <a:p>
            <a:r>
              <a:rPr lang="en-US" dirty="0"/>
              <a:t>This is a team assignment.</a:t>
            </a:r>
            <a:endParaRPr lang="en-US" sz="2000" dirty="0"/>
          </a:p>
          <a:p>
            <a:endParaRPr lang="en-US" sz="2000" dirty="0"/>
          </a:p>
          <a:p>
            <a:r>
              <a:rPr lang="en-US" sz="2000" dirty="0"/>
              <a:t>Milestone submissions and checks</a:t>
            </a:r>
          </a:p>
          <a:p>
            <a:endParaRPr lang="en-US" sz="2000" dirty="0"/>
          </a:p>
          <a:p>
            <a:r>
              <a:rPr lang="en-US" sz="2000" dirty="0"/>
              <a:t>There will be a F2F presentation in week 13</a:t>
            </a:r>
          </a:p>
          <a:p>
            <a:endParaRPr lang="en-US" dirty="0"/>
          </a:p>
          <a:p>
            <a:r>
              <a:rPr lang="en-US" dirty="0"/>
              <a:t>If you have a valid LOA on the presentation date, please inform your lecturer to reschedule.</a:t>
            </a:r>
          </a:p>
          <a:p>
            <a:endParaRPr lang="en-US" sz="2000" dirty="0"/>
          </a:p>
          <a:p>
            <a:endParaRPr lang="en-US" sz="2000" dirty="0"/>
          </a:p>
          <a:p>
            <a:endParaRPr lang="en-SG" sz="2000" dirty="0"/>
          </a:p>
        </p:txBody>
      </p:sp>
      <p:sp>
        <p:nvSpPr>
          <p:cNvPr id="2" name="Title 1">
            <a:extLst>
              <a:ext uri="{FF2B5EF4-FFF2-40B4-BE49-F238E27FC236}">
                <a16:creationId xmlns:a16="http://schemas.microsoft.com/office/drawing/2014/main" id="{61DE5928-9690-4A0D-ACD1-85683F46D662}"/>
              </a:ext>
            </a:extLst>
          </p:cNvPr>
          <p:cNvSpPr>
            <a:spLocks noGrp="1"/>
          </p:cNvSpPr>
          <p:nvPr>
            <p:ph type="title"/>
          </p:nvPr>
        </p:nvSpPr>
        <p:spPr/>
        <p:txBody>
          <a:bodyPr/>
          <a:lstStyle/>
          <a:p>
            <a:r>
              <a:rPr lang="en-US" dirty="0"/>
              <a:t>Graded Assignment </a:t>
            </a:r>
            <a:endParaRPr lang="en-SG" dirty="0"/>
          </a:p>
        </p:txBody>
      </p:sp>
    </p:spTree>
    <p:extLst>
      <p:ext uri="{BB962C8B-B14F-4D97-AF65-F5344CB8AC3E}">
        <p14:creationId xmlns:p14="http://schemas.microsoft.com/office/powerpoint/2010/main" val="2786075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58678D-8A5A-4486-97CC-C64A0742FCC3}"/>
              </a:ext>
            </a:extLst>
          </p:cNvPr>
          <p:cNvSpPr>
            <a:spLocks noGrp="1"/>
          </p:cNvSpPr>
          <p:nvPr>
            <p:ph type="body" sz="quarter" idx="14"/>
          </p:nvPr>
        </p:nvSpPr>
        <p:spPr/>
        <p:txBody>
          <a:bodyPr/>
          <a:lstStyle/>
          <a:p>
            <a:r>
              <a:rPr lang="en-US" sz="2200" dirty="0"/>
              <a:t>This assignment is a </a:t>
            </a:r>
            <a:r>
              <a:rPr lang="en-US" sz="2200" b="1" dirty="0"/>
              <a:t>TEAM</a:t>
            </a:r>
            <a:r>
              <a:rPr lang="en-US" sz="2200" dirty="0"/>
              <a:t> assignment. </a:t>
            </a:r>
          </a:p>
          <a:p>
            <a:endParaRPr lang="en-US" sz="2200" dirty="0"/>
          </a:p>
          <a:p>
            <a:r>
              <a:rPr lang="en-US" sz="2200" dirty="0"/>
              <a:t>Class time will be allocated to work on GA</a:t>
            </a:r>
          </a:p>
          <a:p>
            <a:endParaRPr lang="en-US" sz="2200" dirty="0"/>
          </a:p>
          <a:p>
            <a:r>
              <a:rPr lang="en-US" sz="2200" dirty="0"/>
              <a:t>However, teams should continue to work on the GA at their own time to improve on their work</a:t>
            </a:r>
          </a:p>
          <a:p>
            <a:endParaRPr lang="en-US" sz="2200" dirty="0"/>
          </a:p>
          <a:p>
            <a:r>
              <a:rPr lang="en-US" sz="2200" b="1" dirty="0">
                <a:highlight>
                  <a:srgbClr val="FFFF00"/>
                </a:highlight>
              </a:rPr>
              <a:t>Read through the entire document before you begin.</a:t>
            </a:r>
          </a:p>
          <a:p>
            <a:endParaRPr lang="en-US" sz="2200" dirty="0"/>
          </a:p>
          <a:p>
            <a:endParaRPr lang="en-SG" sz="2200" dirty="0"/>
          </a:p>
        </p:txBody>
      </p:sp>
      <p:sp>
        <p:nvSpPr>
          <p:cNvPr id="2" name="Title 1">
            <a:extLst>
              <a:ext uri="{FF2B5EF4-FFF2-40B4-BE49-F238E27FC236}">
                <a16:creationId xmlns:a16="http://schemas.microsoft.com/office/drawing/2014/main" id="{21FA185A-A841-48C9-BFCD-6E67EDD62396}"/>
              </a:ext>
            </a:extLst>
          </p:cNvPr>
          <p:cNvSpPr>
            <a:spLocks noGrp="1"/>
          </p:cNvSpPr>
          <p:nvPr>
            <p:ph type="title"/>
          </p:nvPr>
        </p:nvSpPr>
        <p:spPr/>
        <p:txBody>
          <a:bodyPr/>
          <a:lstStyle/>
          <a:p>
            <a:r>
              <a:rPr lang="en-US" dirty="0"/>
              <a:t>IMPORTANT</a:t>
            </a:r>
            <a:endParaRPr lang="en-SG" dirty="0"/>
          </a:p>
        </p:txBody>
      </p:sp>
    </p:spTree>
    <p:extLst>
      <p:ext uri="{BB962C8B-B14F-4D97-AF65-F5344CB8AC3E}">
        <p14:creationId xmlns:p14="http://schemas.microsoft.com/office/powerpoint/2010/main" val="51789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58678D-8A5A-4486-97CC-C64A0742FCC3}"/>
              </a:ext>
            </a:extLst>
          </p:cNvPr>
          <p:cNvSpPr>
            <a:spLocks noGrp="1"/>
          </p:cNvSpPr>
          <p:nvPr>
            <p:ph type="body" sz="quarter" idx="14"/>
          </p:nvPr>
        </p:nvSpPr>
        <p:spPr/>
        <p:txBody>
          <a:bodyPr>
            <a:normAutofit/>
          </a:bodyPr>
          <a:lstStyle/>
          <a:p>
            <a:r>
              <a:rPr lang="en-US" sz="2200" dirty="0"/>
              <a:t>If you need to clarify any points in the assignment or think there is an error, speak to your lecturer.</a:t>
            </a:r>
          </a:p>
          <a:p>
            <a:endParaRPr lang="en-US" sz="2200" dirty="0"/>
          </a:p>
          <a:p>
            <a:r>
              <a:rPr lang="en-US" sz="2000" dirty="0">
                <a:solidFill>
                  <a:srgbClr val="FF0000"/>
                </a:solidFill>
              </a:rPr>
              <a:t>You may ask questions to clarify concepts just like in the regular class, but the logic and code for the assignment should come from you, NOT your lecturer.</a:t>
            </a:r>
          </a:p>
          <a:p>
            <a:endParaRPr lang="en-US" sz="2000" dirty="0">
              <a:solidFill>
                <a:srgbClr val="FF0000"/>
              </a:solidFill>
            </a:endParaRPr>
          </a:p>
          <a:p>
            <a:r>
              <a:rPr lang="en-US" sz="2000" dirty="0">
                <a:solidFill>
                  <a:srgbClr val="FF0000"/>
                </a:solidFill>
              </a:rPr>
              <a:t>Your lecturers will NOT debug your code or tell you what to code.</a:t>
            </a:r>
          </a:p>
          <a:p>
            <a:endParaRPr lang="en-US" sz="2000" dirty="0">
              <a:solidFill>
                <a:srgbClr val="FF0000"/>
              </a:solidFill>
            </a:endParaRPr>
          </a:p>
          <a:p>
            <a:r>
              <a:rPr lang="en-US" sz="2000" b="1" dirty="0">
                <a:solidFill>
                  <a:srgbClr val="FF0000"/>
                </a:solidFill>
                <a:highlight>
                  <a:srgbClr val="FFFF00"/>
                </a:highlight>
              </a:rPr>
              <a:t>You MUST be prepared to explain specific parts of the code, the logic behind your code, and modify the program during the presentation</a:t>
            </a:r>
          </a:p>
          <a:p>
            <a:endParaRPr lang="en-SG" sz="2200" dirty="0"/>
          </a:p>
        </p:txBody>
      </p:sp>
      <p:sp>
        <p:nvSpPr>
          <p:cNvPr id="2" name="Title 1">
            <a:extLst>
              <a:ext uri="{FF2B5EF4-FFF2-40B4-BE49-F238E27FC236}">
                <a16:creationId xmlns:a16="http://schemas.microsoft.com/office/drawing/2014/main" id="{21FA185A-A841-48C9-BFCD-6E67EDD62396}"/>
              </a:ext>
            </a:extLst>
          </p:cNvPr>
          <p:cNvSpPr>
            <a:spLocks noGrp="1"/>
          </p:cNvSpPr>
          <p:nvPr>
            <p:ph type="title"/>
          </p:nvPr>
        </p:nvSpPr>
        <p:spPr/>
        <p:txBody>
          <a:bodyPr/>
          <a:lstStyle/>
          <a:p>
            <a:r>
              <a:rPr lang="en-US" dirty="0"/>
              <a:t>IMPORTANT</a:t>
            </a:r>
            <a:endParaRPr lang="en-SG" dirty="0"/>
          </a:p>
        </p:txBody>
      </p:sp>
    </p:spTree>
    <p:extLst>
      <p:ext uri="{BB962C8B-B14F-4D97-AF65-F5344CB8AC3E}">
        <p14:creationId xmlns:p14="http://schemas.microsoft.com/office/powerpoint/2010/main" val="127181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3A0D84-6BCF-4B91-8D52-B6E51D5A36D9}"/>
              </a:ext>
            </a:extLst>
          </p:cNvPr>
          <p:cNvSpPr>
            <a:spLocks noGrp="1"/>
          </p:cNvSpPr>
          <p:nvPr>
            <p:ph type="body" sz="quarter" idx="14"/>
          </p:nvPr>
        </p:nvSpPr>
        <p:spPr/>
        <p:txBody>
          <a:bodyPr/>
          <a:lstStyle/>
          <a:p>
            <a:r>
              <a:rPr lang="en-US" dirty="0"/>
              <a:t>Download the necessary documents from POLITEMALL</a:t>
            </a:r>
          </a:p>
          <a:p>
            <a:pPr lvl="1"/>
            <a:r>
              <a:rPr lang="en-US" sz="1600" dirty="0"/>
              <a:t>C372 Graded Assignment </a:t>
            </a:r>
          </a:p>
          <a:p>
            <a:pPr lvl="1"/>
            <a:r>
              <a:rPr lang="en-US" sz="1600" dirty="0"/>
              <a:t>C372 Graded Assignment Briefing</a:t>
            </a:r>
          </a:p>
          <a:p>
            <a:pPr lvl="1"/>
            <a:r>
              <a:rPr lang="en-US" sz="1600" dirty="0"/>
              <a:t>C372 Graded Assignment Report – Team X</a:t>
            </a:r>
          </a:p>
          <a:p>
            <a:pPr lvl="1"/>
            <a:r>
              <a:rPr lang="en-US" sz="1600" dirty="0"/>
              <a:t>C372 Individual Declaration of Compliance - STUDENTID - STUDENTNAME</a:t>
            </a:r>
          </a:p>
          <a:p>
            <a:pPr lvl="1"/>
            <a:r>
              <a:rPr lang="en-US" sz="1600" dirty="0"/>
              <a:t>C372 Individual Graded Assignment AI Interaction Journal - STUDENTID – STUDENTNAME</a:t>
            </a:r>
          </a:p>
          <a:p>
            <a:pPr lvl="1"/>
            <a:r>
              <a:rPr lang="en-US" sz="1600" dirty="0"/>
              <a:t>C372 Individual Graded Assignment AI Interaction Journal - SAMPLE</a:t>
            </a:r>
          </a:p>
          <a:p>
            <a:endParaRPr lang="en-US" dirty="0"/>
          </a:p>
          <a:p>
            <a:endParaRPr lang="en-SG" dirty="0"/>
          </a:p>
        </p:txBody>
      </p:sp>
      <p:sp>
        <p:nvSpPr>
          <p:cNvPr id="2" name="Title 1">
            <a:extLst>
              <a:ext uri="{FF2B5EF4-FFF2-40B4-BE49-F238E27FC236}">
                <a16:creationId xmlns:a16="http://schemas.microsoft.com/office/drawing/2014/main" id="{5D52A7C0-4FA3-4BF5-B343-29FF28E3A346}"/>
              </a:ext>
            </a:extLst>
          </p:cNvPr>
          <p:cNvSpPr>
            <a:spLocks noGrp="1"/>
          </p:cNvSpPr>
          <p:nvPr>
            <p:ph type="title"/>
          </p:nvPr>
        </p:nvSpPr>
        <p:spPr/>
        <p:txBody>
          <a:bodyPr/>
          <a:lstStyle/>
          <a:p>
            <a:r>
              <a:rPr lang="en-US" dirty="0"/>
              <a:t>IMPORTANT</a:t>
            </a:r>
            <a:endParaRPr lang="en-SG" dirty="0"/>
          </a:p>
        </p:txBody>
      </p:sp>
    </p:spTree>
    <p:extLst>
      <p:ext uri="{BB962C8B-B14F-4D97-AF65-F5344CB8AC3E}">
        <p14:creationId xmlns:p14="http://schemas.microsoft.com/office/powerpoint/2010/main" val="386754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4D14A-AD46-4247-A4AF-6E76312CF63D}"/>
              </a:ext>
            </a:extLst>
          </p:cNvPr>
          <p:cNvSpPr>
            <a:spLocks noGrp="1"/>
          </p:cNvSpPr>
          <p:nvPr>
            <p:ph type="body" sz="quarter" idx="14"/>
          </p:nvPr>
        </p:nvSpPr>
        <p:spPr/>
        <p:txBody>
          <a:bodyPr/>
          <a:lstStyle/>
          <a:p>
            <a:r>
              <a:rPr lang="en-US" dirty="0"/>
              <a:t>Start on your assignment as soon as possible</a:t>
            </a:r>
          </a:p>
          <a:p>
            <a:endParaRPr lang="en-US" dirty="0"/>
          </a:p>
          <a:p>
            <a:r>
              <a:rPr lang="en-US" dirty="0"/>
              <a:t>As we go through the lessons, you are expected to progressively add on to your assignment.</a:t>
            </a:r>
          </a:p>
          <a:p>
            <a:endParaRPr lang="en-US" dirty="0"/>
          </a:p>
          <a:p>
            <a:r>
              <a:rPr lang="en-US" dirty="0"/>
              <a:t>The graded assignment is split into 2 parts.</a:t>
            </a:r>
          </a:p>
          <a:p>
            <a:pPr lvl="1"/>
            <a:r>
              <a:rPr lang="en-US" dirty="0"/>
              <a:t>Part 1: Weeks 1 – 7</a:t>
            </a:r>
          </a:p>
          <a:p>
            <a:pPr lvl="1"/>
            <a:r>
              <a:rPr lang="en-US" dirty="0"/>
              <a:t>Part 2: Weeks 8 – 12 </a:t>
            </a:r>
          </a:p>
          <a:p>
            <a:endParaRPr lang="en-US" dirty="0"/>
          </a:p>
          <a:p>
            <a:endParaRPr lang="en-SG" dirty="0"/>
          </a:p>
        </p:txBody>
      </p:sp>
      <p:sp>
        <p:nvSpPr>
          <p:cNvPr id="2" name="Title 1">
            <a:extLst>
              <a:ext uri="{FF2B5EF4-FFF2-40B4-BE49-F238E27FC236}">
                <a16:creationId xmlns:a16="http://schemas.microsoft.com/office/drawing/2014/main" id="{58279032-A3A0-49AB-8488-B6B16B83F5B4}"/>
              </a:ext>
            </a:extLst>
          </p:cNvPr>
          <p:cNvSpPr>
            <a:spLocks noGrp="1"/>
          </p:cNvSpPr>
          <p:nvPr>
            <p:ph type="title"/>
          </p:nvPr>
        </p:nvSpPr>
        <p:spPr/>
        <p:txBody>
          <a:bodyPr/>
          <a:lstStyle/>
          <a:p>
            <a:r>
              <a:rPr lang="en-US" dirty="0"/>
              <a:t>IMPORTANT</a:t>
            </a:r>
            <a:endParaRPr lang="en-SG" dirty="0"/>
          </a:p>
        </p:txBody>
      </p:sp>
    </p:spTree>
    <p:extLst>
      <p:ext uri="{BB962C8B-B14F-4D97-AF65-F5344CB8AC3E}">
        <p14:creationId xmlns:p14="http://schemas.microsoft.com/office/powerpoint/2010/main" val="96385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A718-15CE-46D5-9D4A-3FFB42D75A9A}"/>
              </a:ext>
            </a:extLst>
          </p:cNvPr>
          <p:cNvSpPr>
            <a:spLocks noGrp="1"/>
          </p:cNvSpPr>
          <p:nvPr>
            <p:ph type="body" sz="quarter" idx="14"/>
          </p:nvPr>
        </p:nvSpPr>
        <p:spPr/>
        <p:txBody>
          <a:bodyPr/>
          <a:lstStyle/>
          <a:p>
            <a:r>
              <a:rPr lang="en-US" dirty="0"/>
              <a:t>You MUST be prepared to explain any part of the deliverables submitted and modify code during the presentation</a:t>
            </a:r>
          </a:p>
          <a:p>
            <a:endParaRPr lang="en-US" dirty="0"/>
          </a:p>
          <a:p>
            <a:r>
              <a:rPr lang="en-US" dirty="0"/>
              <a:t>This includes:</a:t>
            </a:r>
          </a:p>
          <a:p>
            <a:pPr lvl="1"/>
            <a:r>
              <a:rPr lang="en-US" dirty="0"/>
              <a:t>Presentation and Prototype</a:t>
            </a:r>
          </a:p>
          <a:p>
            <a:pPr lvl="1"/>
            <a:r>
              <a:rPr lang="en-US" dirty="0"/>
              <a:t>Project Report</a:t>
            </a:r>
          </a:p>
          <a:p>
            <a:pPr lvl="1"/>
            <a:r>
              <a:rPr lang="en-US" dirty="0"/>
              <a:t>All project source code files (Includes JavaScript, CSS, EJS, images and any libraries used, e.g. bootstrap) </a:t>
            </a:r>
          </a:p>
          <a:p>
            <a:pPr lvl="1"/>
            <a:r>
              <a:rPr lang="en-US" dirty="0"/>
              <a:t>DB schema SQL scripts</a:t>
            </a:r>
          </a:p>
          <a:p>
            <a:endParaRPr lang="en-SG" dirty="0"/>
          </a:p>
        </p:txBody>
      </p:sp>
      <p:sp>
        <p:nvSpPr>
          <p:cNvPr id="2" name="Title 1">
            <a:extLst>
              <a:ext uri="{FF2B5EF4-FFF2-40B4-BE49-F238E27FC236}">
                <a16:creationId xmlns:a16="http://schemas.microsoft.com/office/drawing/2014/main" id="{0E636C60-4F0A-49AE-B6A4-DD55D6C02E6E}"/>
              </a:ext>
            </a:extLst>
          </p:cNvPr>
          <p:cNvSpPr>
            <a:spLocks noGrp="1"/>
          </p:cNvSpPr>
          <p:nvPr>
            <p:ph type="title"/>
          </p:nvPr>
        </p:nvSpPr>
        <p:spPr/>
        <p:txBody>
          <a:bodyPr/>
          <a:lstStyle/>
          <a:p>
            <a:r>
              <a:rPr lang="en-US" dirty="0"/>
              <a:t>Team Presentation</a:t>
            </a:r>
            <a:endParaRPr lang="en-SG" dirty="0"/>
          </a:p>
        </p:txBody>
      </p:sp>
    </p:spTree>
    <p:extLst>
      <p:ext uri="{BB962C8B-B14F-4D97-AF65-F5344CB8AC3E}">
        <p14:creationId xmlns:p14="http://schemas.microsoft.com/office/powerpoint/2010/main" val="301799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949D1-9E81-766B-5D58-63935D262DE3}"/>
              </a:ext>
            </a:extLst>
          </p:cNvPr>
          <p:cNvSpPr>
            <a:spLocks noGrp="1"/>
          </p:cNvSpPr>
          <p:nvPr>
            <p:ph type="body" sz="quarter" idx="14"/>
          </p:nvPr>
        </p:nvSpPr>
        <p:spPr/>
        <p:txBody>
          <a:bodyPr>
            <a:normAutofit lnSpcReduction="10000"/>
          </a:bodyPr>
          <a:lstStyle/>
          <a:p>
            <a:r>
              <a:rPr lang="en-SG" dirty="0"/>
              <a:t>Students are permitted to use AI tools (e.g., ChatGPT, GitHub Copilot) to support their work for this assessment. However, any use of AI-generated content must be </a:t>
            </a:r>
            <a:r>
              <a:rPr lang="en-SG" b="1" dirty="0"/>
              <a:t>clearly acknowledged during the project presentation</a:t>
            </a:r>
            <a:r>
              <a:rPr lang="en-SG" dirty="0"/>
              <a:t>. </a:t>
            </a:r>
          </a:p>
          <a:p>
            <a:endParaRPr lang="en-SG" dirty="0"/>
          </a:p>
          <a:p>
            <a:r>
              <a:rPr lang="en-SG" dirty="0"/>
              <a:t>Students must indicate: </a:t>
            </a:r>
          </a:p>
          <a:p>
            <a:pPr lvl="1"/>
            <a:r>
              <a:rPr lang="en-SG" dirty="0"/>
              <a:t>The AI tool(s) used </a:t>
            </a:r>
          </a:p>
          <a:p>
            <a:pPr lvl="1"/>
            <a:r>
              <a:rPr lang="en-SG" dirty="0"/>
              <a:t>The input prompts provided </a:t>
            </a:r>
          </a:p>
          <a:p>
            <a:pPr lvl="1"/>
            <a:r>
              <a:rPr lang="en-SG" dirty="0"/>
              <a:t>Which parts of the code or content were generated or assisted by AI </a:t>
            </a:r>
          </a:p>
          <a:p>
            <a:pPr lvl="1"/>
            <a:r>
              <a:rPr lang="en-SG" dirty="0"/>
              <a:t>How the generated responses were adapted or integrated into the work </a:t>
            </a:r>
          </a:p>
          <a:p>
            <a:pPr marL="0" indent="0">
              <a:buNone/>
            </a:pPr>
            <a:endParaRPr lang="en-SG" dirty="0"/>
          </a:p>
          <a:p>
            <a:r>
              <a:rPr lang="en-SG" dirty="0">
                <a:solidFill>
                  <a:srgbClr val="FF0000"/>
                </a:solidFill>
              </a:rPr>
              <a:t>Failure to provide acknowledgement of the use of the AI tool(s) is tantamount to plagiarism and should be dealt with in accordance to RP’s Rules and Regulations pertaining to academic integrity.</a:t>
            </a:r>
          </a:p>
          <a:p>
            <a:endParaRPr lang="en-SG" sz="2000" dirty="0"/>
          </a:p>
        </p:txBody>
      </p:sp>
      <p:sp>
        <p:nvSpPr>
          <p:cNvPr id="2" name="Title 1">
            <a:extLst>
              <a:ext uri="{FF2B5EF4-FFF2-40B4-BE49-F238E27FC236}">
                <a16:creationId xmlns:a16="http://schemas.microsoft.com/office/drawing/2014/main" id="{A4BD018A-6982-81B0-9F3C-794C440899F1}"/>
              </a:ext>
            </a:extLst>
          </p:cNvPr>
          <p:cNvSpPr>
            <a:spLocks noGrp="1"/>
          </p:cNvSpPr>
          <p:nvPr>
            <p:ph type="title"/>
          </p:nvPr>
        </p:nvSpPr>
        <p:spPr/>
        <p:txBody>
          <a:bodyPr>
            <a:normAutofit/>
          </a:bodyPr>
          <a:lstStyle/>
          <a:p>
            <a:r>
              <a:rPr lang="en-US" dirty="0"/>
              <a:t>Use of AI tools</a:t>
            </a:r>
            <a:endParaRPr lang="en-SG" dirty="0"/>
          </a:p>
        </p:txBody>
      </p:sp>
      <p:sp>
        <p:nvSpPr>
          <p:cNvPr id="4" name="TextBox 3">
            <a:extLst>
              <a:ext uri="{FF2B5EF4-FFF2-40B4-BE49-F238E27FC236}">
                <a16:creationId xmlns:a16="http://schemas.microsoft.com/office/drawing/2014/main" id="{4B414DF1-E1C5-A922-0632-276739EB1D8D}"/>
              </a:ext>
            </a:extLst>
          </p:cNvPr>
          <p:cNvSpPr txBox="1"/>
          <p:nvPr/>
        </p:nvSpPr>
        <p:spPr>
          <a:xfrm>
            <a:off x="561976" y="6165320"/>
            <a:ext cx="6984733" cy="369332"/>
          </a:xfrm>
          <a:prstGeom prst="rect">
            <a:avLst/>
          </a:prstGeom>
          <a:noFill/>
        </p:spPr>
        <p:txBody>
          <a:bodyPr wrap="none" rtlCol="0">
            <a:spAutoFit/>
          </a:bodyPr>
          <a:lstStyle/>
          <a:p>
            <a:r>
              <a:rPr lang="en-US" dirty="0">
                <a:hlinkClick r:id="rId2"/>
              </a:rPr>
              <a:t>Student Handbook - </a:t>
            </a:r>
            <a:r>
              <a:rPr lang="en-US" dirty="0" err="1">
                <a:hlinkClick r:id="rId2"/>
              </a:rPr>
              <a:t>Summative_assessment_rules_and_regulations</a:t>
            </a:r>
            <a:endParaRPr lang="en-SG" dirty="0"/>
          </a:p>
        </p:txBody>
      </p:sp>
    </p:spTree>
    <p:extLst>
      <p:ext uri="{BB962C8B-B14F-4D97-AF65-F5344CB8AC3E}">
        <p14:creationId xmlns:p14="http://schemas.microsoft.com/office/powerpoint/2010/main" val="109971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A6AB5D-0348-41F6-B58D-D42504CBE7BC}"/>
              </a:ext>
            </a:extLst>
          </p:cNvPr>
          <p:cNvSpPr>
            <a:spLocks noGrp="1"/>
          </p:cNvSpPr>
          <p:nvPr>
            <p:ph type="body" sz="quarter" idx="14"/>
          </p:nvPr>
        </p:nvSpPr>
        <p:spPr/>
        <p:txBody>
          <a:bodyPr>
            <a:normAutofit/>
          </a:bodyPr>
          <a:lstStyle/>
          <a:p>
            <a:r>
              <a:rPr lang="en-SG" sz="2000" dirty="0"/>
              <a:t>You are reminded to maintain academic integrity at all times and must not share your assignment with other students.</a:t>
            </a:r>
          </a:p>
          <a:p>
            <a:endParaRPr lang="en-SG" sz="2000" dirty="0">
              <a:solidFill>
                <a:srgbClr val="FF0000"/>
              </a:solidFill>
            </a:endParaRPr>
          </a:p>
          <a:p>
            <a:r>
              <a:rPr lang="en-SG" sz="2000" dirty="0">
                <a:solidFill>
                  <a:srgbClr val="FF0000"/>
                </a:solidFill>
              </a:rPr>
              <a:t>Any student caught infringing any of the Assessment Rules and Regulations in any way is liable to disciplinary action including, but not limited to:</a:t>
            </a:r>
          </a:p>
          <a:p>
            <a:pPr lvl="1"/>
            <a:r>
              <a:rPr lang="en-SG" dirty="0">
                <a:solidFill>
                  <a:srgbClr val="FF0000"/>
                </a:solidFill>
              </a:rPr>
              <a:t>an outright failure for the Assessment, and </a:t>
            </a:r>
          </a:p>
          <a:p>
            <a:pPr lvl="1"/>
            <a:r>
              <a:rPr lang="en-SG" dirty="0">
                <a:solidFill>
                  <a:srgbClr val="FF0000"/>
                </a:solidFill>
              </a:rPr>
              <a:t>downgrading of the Module Grade. </a:t>
            </a:r>
          </a:p>
          <a:p>
            <a:endParaRPr lang="en-SG" sz="2000" dirty="0"/>
          </a:p>
          <a:p>
            <a:r>
              <a:rPr lang="en-SG" sz="2000" dirty="0"/>
              <a:t>More severe penalties can be imposed on a student caught cheating in an Assessment including suspension or even dismissal from the Polytechnic.</a:t>
            </a:r>
          </a:p>
          <a:p>
            <a:r>
              <a:rPr lang="en-US" sz="2000" dirty="0">
                <a:solidFill>
                  <a:srgbClr val="6FB01E"/>
                </a:solidFill>
              </a:rPr>
              <a:t>More information can be found in the online Student Handbook </a:t>
            </a:r>
            <a:r>
              <a:rPr lang="en-US" sz="1050" dirty="0">
                <a:solidFill>
                  <a:srgbClr val="6FB01E"/>
                </a:solidFill>
                <a:hlinkClick r:id="rId2"/>
              </a:rPr>
              <a:t>https://myrp.sharepoint.com/sites/StudentHandbook/SitePages/summative_assessment_rules_and_regulations.aspx</a:t>
            </a:r>
            <a:r>
              <a:rPr lang="en-US" sz="1050" dirty="0">
                <a:solidFill>
                  <a:srgbClr val="6FB01E"/>
                </a:solidFill>
              </a:rPr>
              <a:t> </a:t>
            </a:r>
          </a:p>
          <a:p>
            <a:endParaRPr lang="en-SG" sz="1200" dirty="0"/>
          </a:p>
        </p:txBody>
      </p:sp>
      <p:sp>
        <p:nvSpPr>
          <p:cNvPr id="2" name="Title 1">
            <a:extLst>
              <a:ext uri="{FF2B5EF4-FFF2-40B4-BE49-F238E27FC236}">
                <a16:creationId xmlns:a16="http://schemas.microsoft.com/office/drawing/2014/main" id="{CDF1C798-2BE4-4062-907E-F0BDE94F8425}"/>
              </a:ext>
            </a:extLst>
          </p:cNvPr>
          <p:cNvSpPr>
            <a:spLocks noGrp="1"/>
          </p:cNvSpPr>
          <p:nvPr>
            <p:ph type="title"/>
          </p:nvPr>
        </p:nvSpPr>
        <p:spPr/>
        <p:txBody>
          <a:bodyPr>
            <a:normAutofit/>
          </a:bodyPr>
          <a:lstStyle/>
          <a:p>
            <a:r>
              <a:rPr lang="en-SG" dirty="0"/>
              <a:t>Academic Integrity</a:t>
            </a:r>
          </a:p>
        </p:txBody>
      </p:sp>
    </p:spTree>
    <p:extLst>
      <p:ext uri="{BB962C8B-B14F-4D97-AF65-F5344CB8AC3E}">
        <p14:creationId xmlns:p14="http://schemas.microsoft.com/office/powerpoint/2010/main" val="169166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RP PPT Slide Template (4-3)">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FADE0CA6CE64BB6A624FEE266869E" ma:contentTypeVersion="0" ma:contentTypeDescription="Create a new document." ma:contentTypeScope="" ma:versionID="a14e8c195a7f6f6c0b41419224a925b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DC1BB2-6377-43DA-BF8B-F8081F9F0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FC1F916-8138-43C8-8AF9-7993F3E3DCCA}">
  <ds:schemaRef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FE42E54A-1BA7-49AB-BF75-5C0F4C2E387A}">
  <ds:schemaRefs>
    <ds:schemaRef ds:uri="http://schemas.microsoft.com/sharepoint/v3/contenttype/forms"/>
  </ds:schemaRefs>
</ds:datastoreItem>
</file>

<file path=docMetadata/LabelInfo.xml><?xml version="1.0" encoding="utf-8"?>
<clbl:labelList xmlns:clbl="http://schemas.microsoft.com/office/2020/mipLabelMetadata">
  <clbl:label id="{b70f6a2e-9a0b-44bc-9fcb-55781401e2f0}" enabled="1" method="Standard" siteId="{f688b0d0-79f0-40a4-8644-35fcdee9d0f3}" contentBits="1" removed="0"/>
</clbl:labelList>
</file>

<file path=docProps/app.xml><?xml version="1.0" encoding="utf-8"?>
<Properties xmlns="http://schemas.openxmlformats.org/officeDocument/2006/extended-properties" xmlns:vt="http://schemas.openxmlformats.org/officeDocument/2006/docPropsVTypes">
  <TotalTime>12407</TotalTime>
  <Words>932</Words>
  <Application>Microsoft Office PowerPoint</Application>
  <PresentationFormat>On-screen Show (4:3)</PresentationFormat>
  <Paragraphs>117</Paragraphs>
  <Slides>16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Aptos</vt:lpstr>
      <vt:lpstr>Arial</vt:lpstr>
      <vt:lpstr>Arial Black</vt:lpstr>
      <vt:lpstr>Calibri</vt:lpstr>
      <vt:lpstr>Consolas</vt:lpstr>
      <vt:lpstr>Courier New</vt:lpstr>
      <vt:lpstr>Office Theme</vt:lpstr>
      <vt:lpstr>RP PPT Slide Template (4-3)</vt:lpstr>
      <vt:lpstr>C372 Payment Technologies  </vt:lpstr>
      <vt:lpstr>Graded Assignment </vt:lpstr>
      <vt:lpstr>IMPORTANT</vt:lpstr>
      <vt:lpstr>IMPORTANT</vt:lpstr>
      <vt:lpstr>IMPORTANT</vt:lpstr>
      <vt:lpstr>IMPORTANT</vt:lpstr>
      <vt:lpstr>Team Presentation</vt:lpstr>
      <vt:lpstr>Use of AI tools</vt:lpstr>
      <vt:lpstr>Academic Integrity</vt:lpstr>
      <vt:lpstr>Administrative Matters </vt:lpstr>
      <vt:lpstr>Administrative Matters </vt:lpstr>
      <vt:lpstr>Submissions</vt:lpstr>
      <vt:lpstr>Recommendations</vt:lpstr>
      <vt:lpstr>Graded Assignment Project Requirements Discussion</vt:lpstr>
      <vt:lpstr>Graded Assignment Project Requirements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Yanzo</dc:creator>
  <cp:lastModifiedBy>Magdalene Lim (RP)</cp:lastModifiedBy>
  <cp:revision>747</cp:revision>
  <dcterms:created xsi:type="dcterms:W3CDTF">2011-06-07T03:26:48Z</dcterms:created>
  <dcterms:modified xsi:type="dcterms:W3CDTF">2025-10-22T02:23:02Z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0x01010090FFADE0CA6CE64BB6A624FEE266869E</vt:lpwstr>
  </property>
  <property fmtid="{D5CDD505-2E9C-101B-9397-08002B2CF9AE}" pid="3" name="MSIP_Label_b70f6a2e-9a0b-44bc-9fcb-55781401e2f0_Enabled">
    <vt:lpwstr>true</vt:lpwstr>
  </property>
  <property fmtid="{D5CDD505-2E9C-101B-9397-08002B2CF9AE}" pid="4" name="MSIP_Label_b70f6a2e-9a0b-44bc-9fcb-55781401e2f0_SetDate">
    <vt:lpwstr>2021-10-19T00:24:14Z</vt:lpwstr>
  </property>
  <property fmtid="{D5CDD505-2E9C-101B-9397-08002B2CF9AE}" pid="5" name="MSIP_Label_b70f6a2e-9a0b-44bc-9fcb-55781401e2f0_Method">
    <vt:lpwstr>Standard</vt:lpwstr>
  </property>
  <property fmtid="{D5CDD505-2E9C-101B-9397-08002B2CF9AE}" pid="6" name="MSIP_Label_b70f6a2e-9a0b-44bc-9fcb-55781401e2f0_Name">
    <vt:lpwstr>NON-SENSITIVE</vt:lpwstr>
  </property>
  <property fmtid="{D5CDD505-2E9C-101B-9397-08002B2CF9AE}" pid="7" name="MSIP_Label_b70f6a2e-9a0b-44bc-9fcb-55781401e2f0_SiteId">
    <vt:lpwstr>f688b0d0-79f0-40a4-8644-35fcdee9d0f3</vt:lpwstr>
  </property>
  <property fmtid="{D5CDD505-2E9C-101B-9397-08002B2CF9AE}" pid="8" name="MSIP_Label_b70f6a2e-9a0b-44bc-9fcb-55781401e2f0_ActionId">
    <vt:lpwstr>f2e9756e-29fa-4f4d-9dc3-b8e6af880acc</vt:lpwstr>
  </property>
  <property fmtid="{D5CDD505-2E9C-101B-9397-08002B2CF9AE}" pid="9" name="MSIP_Label_b70f6a2e-9a0b-44bc-9fcb-55781401e2f0_ContentBits">
    <vt:lpwstr>1</vt:lpwstr>
  </property>
</Properties>
</file>